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4"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0"/>
  </p:normalViewPr>
  <p:slideViewPr>
    <p:cSldViewPr snapToGrid="0" snapToObjects="1">
      <p:cViewPr varScale="1">
        <p:scale>
          <a:sx n="92" d="100"/>
          <a:sy n="92" d="100"/>
        </p:scale>
        <p:origin x="78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41" name="Shape 14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47" name="Shape 14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3" name="Shape 15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1" name="Shape 16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7" name="Shape 16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5" name="Shape 17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2" name="Shape 18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9" name="Shape 18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5" name="Shape 19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22"/>
        <p:cNvGrpSpPr/>
        <p:nvPr/>
      </p:nvGrpSpPr>
      <p:grpSpPr>
        <a:xfrm>
          <a:off x="0" y="0"/>
          <a:ext cx="0" cy="0"/>
          <a:chOff x="0" y="0"/>
          <a:chExt cx="0" cy="0"/>
        </a:xfrm>
      </p:grpSpPr>
      <p:grpSp>
        <p:nvGrpSpPr>
          <p:cNvPr id="23" name="Shape 23"/>
          <p:cNvGrpSpPr/>
          <p:nvPr/>
        </p:nvGrpSpPr>
        <p:grpSpPr>
          <a:xfrm>
            <a:off x="0" y="-8466"/>
            <a:ext cx="12192000" cy="6866467"/>
            <a:chOff x="0" y="-8466"/>
            <a:chExt cx="12192000" cy="6866467"/>
          </a:xfrm>
        </p:grpSpPr>
        <p:cxnSp>
          <p:nvCxnSpPr>
            <p:cNvPr id="24" name="Shape 24"/>
            <p:cNvCxnSpPr/>
            <p:nvPr/>
          </p:nvCxnSpPr>
          <p:spPr>
            <a:xfrm>
              <a:off x="9371011" y="0"/>
              <a:ext cx="1219199" cy="6858000"/>
            </a:xfrm>
            <a:prstGeom prst="straightConnector1">
              <a:avLst/>
            </a:prstGeom>
            <a:noFill/>
            <a:ln w="9525" cap="flat" cmpd="sng">
              <a:solidFill>
                <a:srgbClr val="BFBFBF"/>
              </a:solidFill>
              <a:prstDash val="solid"/>
              <a:round/>
              <a:headEnd type="none" w="med" len="med"/>
              <a:tailEnd type="none" w="med" len="med"/>
            </a:ln>
          </p:spPr>
        </p:cxnSp>
        <p:cxnSp>
          <p:nvCxnSpPr>
            <p:cNvPr id="25" name="Shape 25"/>
            <p:cNvCxnSpPr/>
            <p:nvPr/>
          </p:nvCxnSpPr>
          <p:spPr>
            <a:xfrm flipH="1">
              <a:off x="7425266" y="3681412"/>
              <a:ext cx="4763558" cy="3176586"/>
            </a:xfrm>
            <a:prstGeom prst="straightConnector1">
              <a:avLst/>
            </a:prstGeom>
            <a:noFill/>
            <a:ln w="9525" cap="flat" cmpd="sng">
              <a:solidFill>
                <a:srgbClr val="D8D8D8"/>
              </a:solidFill>
              <a:prstDash val="solid"/>
              <a:round/>
              <a:headEnd type="none" w="med" len="med"/>
              <a:tailEnd type="none" w="med" len="med"/>
            </a:ln>
          </p:spPr>
        </p:cxnSp>
        <p:sp>
          <p:nvSpPr>
            <p:cNvPr id="26" name="Shape 26"/>
            <p:cNvSpPr/>
            <p:nvPr/>
          </p:nvSpPr>
          <p:spPr>
            <a:xfrm>
              <a:off x="9181475" y="-8466"/>
              <a:ext cx="3007348" cy="6866467"/>
            </a:xfrm>
            <a:custGeom>
              <a:avLst/>
              <a:gdLst/>
              <a:ahLst/>
              <a:cxnLst/>
              <a:rect l="0" t="0" r="0" b="0"/>
              <a:pathLst>
                <a:path w="120000" h="120000" extrusionOk="0">
                  <a:moveTo>
                    <a:pt x="81621" y="0"/>
                  </a:moveTo>
                  <a:lnTo>
                    <a:pt x="120000" y="0"/>
                  </a:lnTo>
                  <a:lnTo>
                    <a:pt x="120000" y="119999"/>
                  </a:lnTo>
                  <a:lnTo>
                    <a:pt x="0" y="119999"/>
                  </a:lnTo>
                  <a:lnTo>
                    <a:pt x="81621" y="0"/>
                  </a:lnTo>
                  <a:close/>
                </a:path>
              </a:pathLst>
            </a:custGeom>
            <a:solidFill>
              <a:schemeClr val="accent1">
                <a:alpha val="29803"/>
              </a:schemeClr>
            </a:solidFill>
            <a:ln>
              <a:noFill/>
            </a:ln>
          </p:spPr>
        </p:sp>
        <p:sp>
          <p:nvSpPr>
            <p:cNvPr id="27" name="Shape 27"/>
            <p:cNvSpPr/>
            <p:nvPr/>
          </p:nvSpPr>
          <p:spPr>
            <a:xfrm>
              <a:off x="9603442" y="-8466"/>
              <a:ext cx="2588558" cy="6866467"/>
            </a:xfrm>
            <a:custGeom>
              <a:avLst/>
              <a:gdLst/>
              <a:ahLst/>
              <a:cxnLst/>
              <a:rect l="0" t="0" r="0" b="0"/>
              <a:pathLst>
                <a:path w="120000" h="120000" extrusionOk="0">
                  <a:moveTo>
                    <a:pt x="0" y="0"/>
                  </a:moveTo>
                  <a:lnTo>
                    <a:pt x="120000" y="0"/>
                  </a:lnTo>
                  <a:lnTo>
                    <a:pt x="120000" y="119999"/>
                  </a:lnTo>
                  <a:lnTo>
                    <a:pt x="56067" y="119999"/>
                  </a:lnTo>
                  <a:lnTo>
                    <a:pt x="0" y="0"/>
                  </a:lnTo>
                  <a:close/>
                </a:path>
              </a:pathLst>
            </a:custGeom>
            <a:solidFill>
              <a:schemeClr val="accent1">
                <a:alpha val="20000"/>
              </a:schemeClr>
            </a:solidFill>
            <a:ln>
              <a:noFill/>
            </a:ln>
          </p:spPr>
        </p:sp>
        <p:sp>
          <p:nvSpPr>
            <p:cNvPr id="28" name="Shape 28"/>
            <p:cNvSpPr/>
            <p:nvPr/>
          </p:nvSpPr>
          <p:spPr>
            <a:xfrm>
              <a:off x="8932332" y="3048000"/>
              <a:ext cx="3259667" cy="3809999"/>
            </a:xfrm>
            <a:prstGeom prst="triangle">
              <a:avLst>
                <a:gd name="adj" fmla="val 100000"/>
              </a:avLst>
            </a:prstGeom>
            <a:solidFill>
              <a:schemeClr val="accent2">
                <a:alpha val="71764"/>
              </a:schemeClr>
            </a:solidFill>
            <a:ln>
              <a:noFill/>
            </a:ln>
          </p:spPr>
          <p:txBody>
            <a:bodyPr lIns="91425" tIns="91425" rIns="91425" bIns="91425" anchor="ctr" anchorCtr="0">
              <a:noAutofit/>
            </a:bodyPr>
            <a:lstStyle/>
            <a:p>
              <a:pPr lvl="0">
                <a:spcBef>
                  <a:spcPts val="0"/>
                </a:spcBef>
                <a:buNone/>
              </a:pPr>
              <a:endParaRPr/>
            </a:p>
          </p:txBody>
        </p:sp>
        <p:sp>
          <p:nvSpPr>
            <p:cNvPr id="29" name="Shape 29"/>
            <p:cNvSpPr/>
            <p:nvPr/>
          </p:nvSpPr>
          <p:spPr>
            <a:xfrm>
              <a:off x="9334500" y="-8466"/>
              <a:ext cx="2854326" cy="6866467"/>
            </a:xfrm>
            <a:custGeom>
              <a:avLst/>
              <a:gdLst/>
              <a:ahLst/>
              <a:cxnLst/>
              <a:rect l="0" t="0" r="0" b="0"/>
              <a:pathLst>
                <a:path w="120000" h="120000" extrusionOk="0">
                  <a:moveTo>
                    <a:pt x="0" y="0"/>
                  </a:moveTo>
                  <a:lnTo>
                    <a:pt x="120000" y="0"/>
                  </a:lnTo>
                  <a:lnTo>
                    <a:pt x="120000" y="119999"/>
                  </a:lnTo>
                  <a:lnTo>
                    <a:pt x="103873" y="119999"/>
                  </a:lnTo>
                  <a:lnTo>
                    <a:pt x="0" y="0"/>
                  </a:lnTo>
                  <a:close/>
                </a:path>
              </a:pathLst>
            </a:custGeom>
            <a:solidFill>
              <a:srgbClr val="3F7818">
                <a:alpha val="69803"/>
              </a:srgbClr>
            </a:solidFill>
            <a:ln>
              <a:noFill/>
            </a:ln>
          </p:spPr>
        </p:sp>
        <p:sp>
          <p:nvSpPr>
            <p:cNvPr id="30" name="Shape 30"/>
            <p:cNvSpPr/>
            <p:nvPr/>
          </p:nvSpPr>
          <p:spPr>
            <a:xfrm>
              <a:off x="10898729" y="-8466"/>
              <a:ext cx="1290093" cy="6866467"/>
            </a:xfrm>
            <a:custGeom>
              <a:avLst/>
              <a:gdLst/>
              <a:ahLst/>
              <a:cxnLst/>
              <a:rect l="0" t="0" r="0" b="0"/>
              <a:pathLst>
                <a:path w="120000" h="120000" extrusionOk="0">
                  <a:moveTo>
                    <a:pt x="94852" y="0"/>
                  </a:moveTo>
                  <a:lnTo>
                    <a:pt x="120000" y="0"/>
                  </a:lnTo>
                  <a:lnTo>
                    <a:pt x="120000" y="120000"/>
                  </a:lnTo>
                  <a:lnTo>
                    <a:pt x="0" y="120000"/>
                  </a:lnTo>
                  <a:lnTo>
                    <a:pt x="94852" y="0"/>
                  </a:lnTo>
                  <a:close/>
                </a:path>
              </a:pathLst>
            </a:custGeom>
            <a:solidFill>
              <a:srgbClr val="BFE471">
                <a:alpha val="69803"/>
              </a:srgbClr>
            </a:solidFill>
            <a:ln>
              <a:noFill/>
            </a:ln>
          </p:spPr>
        </p:sp>
        <p:sp>
          <p:nvSpPr>
            <p:cNvPr id="31" name="Shape 31"/>
            <p:cNvSpPr/>
            <p:nvPr/>
          </p:nvSpPr>
          <p:spPr>
            <a:xfrm>
              <a:off x="10938999" y="-8466"/>
              <a:ext cx="1249825" cy="6866467"/>
            </a:xfrm>
            <a:custGeom>
              <a:avLst/>
              <a:gdLst/>
              <a:ahLst/>
              <a:cxnLst/>
              <a:rect l="0" t="0" r="0" b="0"/>
              <a:pathLst>
                <a:path w="120000" h="120000" extrusionOk="0">
                  <a:moveTo>
                    <a:pt x="0" y="0"/>
                  </a:moveTo>
                  <a:lnTo>
                    <a:pt x="120000" y="0"/>
                  </a:lnTo>
                  <a:lnTo>
                    <a:pt x="120000" y="120000"/>
                  </a:lnTo>
                  <a:lnTo>
                    <a:pt x="106515" y="120000"/>
                  </a:lnTo>
                  <a:lnTo>
                    <a:pt x="0" y="0"/>
                  </a:lnTo>
                  <a:close/>
                </a:path>
              </a:pathLst>
            </a:custGeom>
            <a:solidFill>
              <a:schemeClr val="accent1">
                <a:alpha val="64705"/>
              </a:schemeClr>
            </a:solidFill>
            <a:ln>
              <a:noFill/>
            </a:ln>
          </p:spPr>
        </p:sp>
        <p:sp>
          <p:nvSpPr>
            <p:cNvPr id="32" name="Shape 32"/>
            <p:cNvSpPr/>
            <p:nvPr/>
          </p:nvSpPr>
          <p:spPr>
            <a:xfrm>
              <a:off x="10371665" y="3589867"/>
              <a:ext cx="1817159" cy="3268132"/>
            </a:xfrm>
            <a:prstGeom prst="triangle">
              <a:avLst>
                <a:gd name="adj" fmla="val 100000"/>
              </a:avLst>
            </a:prstGeom>
            <a:solidFill>
              <a:schemeClr val="accent1">
                <a:alpha val="80000"/>
              </a:schemeClr>
            </a:solidFill>
            <a:ln>
              <a:noFill/>
            </a:ln>
          </p:spPr>
          <p:txBody>
            <a:bodyPr lIns="91425" tIns="91425" rIns="91425" bIns="91425" anchor="ctr" anchorCtr="0">
              <a:noAutofit/>
            </a:bodyPr>
            <a:lstStyle/>
            <a:p>
              <a:pPr lvl="0">
                <a:spcBef>
                  <a:spcPts val="0"/>
                </a:spcBef>
                <a:buNone/>
              </a:pPr>
              <a:endParaRPr/>
            </a:p>
          </p:txBody>
        </p:sp>
        <p:sp>
          <p:nvSpPr>
            <p:cNvPr id="33" name="Shape 33"/>
            <p:cNvSpPr/>
            <p:nvPr/>
          </p:nvSpPr>
          <p:spPr>
            <a:xfrm rot="10800000">
              <a:off x="0" y="0"/>
              <a:ext cx="842596" cy="5666154"/>
            </a:xfrm>
            <a:prstGeom prst="triangle">
              <a:avLst>
                <a:gd name="adj" fmla="val 100000"/>
              </a:avLst>
            </a:prstGeom>
            <a:solidFill>
              <a:schemeClr val="accent1">
                <a:alpha val="84705"/>
              </a:schemeClr>
            </a:solidFill>
            <a:ln>
              <a:noFill/>
            </a:ln>
          </p:spPr>
          <p:txBody>
            <a:bodyPr lIns="91425" tIns="91425" rIns="91425" bIns="91425" anchor="ctr" anchorCtr="0">
              <a:noAutofit/>
            </a:bodyPr>
            <a:lstStyle/>
            <a:p>
              <a:pPr lvl="0">
                <a:spcBef>
                  <a:spcPts val="0"/>
                </a:spcBef>
                <a:buNone/>
              </a:pPr>
              <a:endParaRPr/>
            </a:p>
          </p:txBody>
        </p:sp>
      </p:grpSp>
      <p:sp>
        <p:nvSpPr>
          <p:cNvPr id="34" name="Shape 34"/>
          <p:cNvSpPr txBox="1">
            <a:spLocks noGrp="1"/>
          </p:cNvSpPr>
          <p:nvPr>
            <p:ph type="ctrTitle"/>
          </p:nvPr>
        </p:nvSpPr>
        <p:spPr>
          <a:xfrm>
            <a:off x="1507066" y="2404533"/>
            <a:ext cx="7766936" cy="1646301"/>
          </a:xfrm>
          <a:prstGeom prst="rect">
            <a:avLst/>
          </a:prstGeom>
          <a:noFill/>
          <a:ln>
            <a:noFill/>
          </a:ln>
        </p:spPr>
        <p:txBody>
          <a:bodyPr lIns="91425" tIns="91425" rIns="91425" bIns="91425" anchor="b" anchorCtr="0"/>
          <a:lstStyle>
            <a:lvl1pPr marL="0" marR="0" lvl="0" indent="0" algn="r" rtl="0">
              <a:spcBef>
                <a:spcPts val="0"/>
              </a:spcBef>
              <a:buClr>
                <a:schemeClr val="accent1"/>
              </a:buClr>
              <a:buFont typeface="Trebuchet MS"/>
              <a:buNone/>
              <a:defRPr sz="54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35" name="Shape 35"/>
          <p:cNvSpPr txBox="1">
            <a:spLocks noGrp="1"/>
          </p:cNvSpPr>
          <p:nvPr>
            <p:ph type="subTitle" idx="1"/>
          </p:nvPr>
        </p:nvSpPr>
        <p:spPr>
          <a:xfrm>
            <a:off x="1507066" y="4050832"/>
            <a:ext cx="7766936" cy="1096899"/>
          </a:xfrm>
          <a:prstGeom prst="rect">
            <a:avLst/>
          </a:prstGeom>
          <a:noFill/>
          <a:ln>
            <a:noFill/>
          </a:ln>
        </p:spPr>
        <p:txBody>
          <a:bodyPr lIns="91425" tIns="91425" rIns="91425" bIns="91425" anchor="t" anchorCtr="0"/>
          <a:lstStyle>
            <a:lvl1pPr marL="0" marR="0" lvl="0" indent="0" algn="r" rtl="0">
              <a:spcBef>
                <a:spcPts val="1000"/>
              </a:spcBef>
              <a:spcAft>
                <a:spcPts val="0"/>
              </a:spcAft>
              <a:buClr>
                <a:schemeClr val="accent1"/>
              </a:buClr>
              <a:buFont typeface="Noto Sans Symbols"/>
              <a:buNone/>
              <a:defRPr sz="1800" b="0" i="0" u="none" strike="noStrike" cap="none">
                <a:solidFill>
                  <a:srgbClr val="7F7F7F"/>
                </a:solidFill>
                <a:latin typeface="Trebuchet MS"/>
                <a:ea typeface="Trebuchet MS"/>
                <a:cs typeface="Trebuchet MS"/>
                <a:sym typeface="Trebuchet MS"/>
              </a:defRPr>
            </a:lvl1pPr>
            <a:lvl2pPr marL="457200" marR="0" lvl="1" indent="0" algn="ctr" rtl="0">
              <a:spcBef>
                <a:spcPts val="1000"/>
              </a:spcBef>
              <a:spcAft>
                <a:spcPts val="0"/>
              </a:spcAft>
              <a:buClr>
                <a:schemeClr val="accent1"/>
              </a:buClr>
              <a:buFont typeface="Noto Sans Symbols"/>
              <a:buNone/>
              <a:defRPr sz="1600" b="0" i="0" u="none" strike="noStrike" cap="none">
                <a:solidFill>
                  <a:srgbClr val="888888"/>
                </a:solidFill>
                <a:latin typeface="Trebuchet MS"/>
                <a:ea typeface="Trebuchet MS"/>
                <a:cs typeface="Trebuchet MS"/>
                <a:sym typeface="Trebuchet MS"/>
              </a:defRPr>
            </a:lvl2pPr>
            <a:lvl3pPr marL="914400" marR="0" lvl="2" indent="0" algn="ctr"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3pPr>
            <a:lvl4pPr marL="1371600" marR="0" lvl="3" indent="0" algn="ctr" rtl="0">
              <a:spcBef>
                <a:spcPts val="1000"/>
              </a:spcBef>
              <a:spcAft>
                <a:spcPts val="0"/>
              </a:spcAft>
              <a:buClr>
                <a:schemeClr val="accent1"/>
              </a:buClr>
              <a:buFont typeface="Noto Sans Symbols"/>
              <a:buNone/>
              <a:defRPr sz="1200" b="0" i="0" u="none" strike="noStrike" cap="none">
                <a:solidFill>
                  <a:srgbClr val="888888"/>
                </a:solidFill>
                <a:latin typeface="Trebuchet MS"/>
                <a:ea typeface="Trebuchet MS"/>
                <a:cs typeface="Trebuchet MS"/>
                <a:sym typeface="Trebuchet MS"/>
              </a:defRPr>
            </a:lvl4pPr>
            <a:lvl5pPr marL="1828800" marR="0" lvl="4" indent="0" algn="ctr" rtl="0">
              <a:spcBef>
                <a:spcPts val="1000"/>
              </a:spcBef>
              <a:spcAft>
                <a:spcPts val="0"/>
              </a:spcAft>
              <a:buClr>
                <a:schemeClr val="accent1"/>
              </a:buClr>
              <a:buFont typeface="Noto Sans Symbols"/>
              <a:buNone/>
              <a:defRPr sz="1200" b="0" i="0" u="none" strike="noStrike" cap="none">
                <a:solidFill>
                  <a:srgbClr val="888888"/>
                </a:solidFill>
                <a:latin typeface="Trebuchet MS"/>
                <a:ea typeface="Trebuchet MS"/>
                <a:cs typeface="Trebuchet MS"/>
                <a:sym typeface="Trebuchet MS"/>
              </a:defRPr>
            </a:lvl5pPr>
            <a:lvl6pPr marL="2286000" marR="0" lvl="5" indent="0" algn="ctr" rtl="0">
              <a:spcBef>
                <a:spcPts val="1000"/>
              </a:spcBef>
              <a:spcAft>
                <a:spcPts val="0"/>
              </a:spcAft>
              <a:buClr>
                <a:schemeClr val="accent1"/>
              </a:buClr>
              <a:buFont typeface="Noto Sans Symbols"/>
              <a:buNone/>
              <a:defRPr sz="1200" b="0" i="0" u="none" strike="noStrike" cap="none">
                <a:solidFill>
                  <a:srgbClr val="888888"/>
                </a:solidFill>
                <a:latin typeface="Trebuchet MS"/>
                <a:ea typeface="Trebuchet MS"/>
                <a:cs typeface="Trebuchet MS"/>
                <a:sym typeface="Trebuchet MS"/>
              </a:defRPr>
            </a:lvl6pPr>
            <a:lvl7pPr marL="2743200" marR="0" lvl="6" indent="0" algn="ctr" rtl="0">
              <a:spcBef>
                <a:spcPts val="1000"/>
              </a:spcBef>
              <a:spcAft>
                <a:spcPts val="0"/>
              </a:spcAft>
              <a:buClr>
                <a:schemeClr val="accent1"/>
              </a:buClr>
              <a:buFont typeface="Noto Sans Symbols"/>
              <a:buNone/>
              <a:defRPr sz="1200" b="0" i="0" u="none" strike="noStrike" cap="none">
                <a:solidFill>
                  <a:srgbClr val="888888"/>
                </a:solidFill>
                <a:latin typeface="Trebuchet MS"/>
                <a:ea typeface="Trebuchet MS"/>
                <a:cs typeface="Trebuchet MS"/>
                <a:sym typeface="Trebuchet MS"/>
              </a:defRPr>
            </a:lvl7pPr>
            <a:lvl8pPr marL="3200400" marR="0" lvl="7" indent="0" algn="ctr" rtl="0">
              <a:spcBef>
                <a:spcPts val="1000"/>
              </a:spcBef>
              <a:spcAft>
                <a:spcPts val="0"/>
              </a:spcAft>
              <a:buClr>
                <a:schemeClr val="accent1"/>
              </a:buClr>
              <a:buFont typeface="Noto Sans Symbols"/>
              <a:buNone/>
              <a:defRPr sz="1200" b="0" i="0" u="none" strike="noStrike" cap="none">
                <a:solidFill>
                  <a:srgbClr val="888888"/>
                </a:solidFill>
                <a:latin typeface="Trebuchet MS"/>
                <a:ea typeface="Trebuchet MS"/>
                <a:cs typeface="Trebuchet MS"/>
                <a:sym typeface="Trebuchet MS"/>
              </a:defRPr>
            </a:lvl8pPr>
            <a:lvl9pPr marL="3657600" marR="0" lvl="8" indent="0" algn="ctr" rtl="0">
              <a:spcBef>
                <a:spcPts val="1000"/>
              </a:spcBef>
              <a:spcAft>
                <a:spcPts val="0"/>
              </a:spcAft>
              <a:buClr>
                <a:schemeClr val="accent1"/>
              </a:buClr>
              <a:buFont typeface="Noto Sans Symbols"/>
              <a:buNone/>
              <a:defRPr sz="1200" b="0" i="0" u="none" strike="noStrike" cap="none">
                <a:solidFill>
                  <a:srgbClr val="888888"/>
                </a:solidFill>
                <a:latin typeface="Trebuchet MS"/>
                <a:ea typeface="Trebuchet MS"/>
                <a:cs typeface="Trebuchet MS"/>
                <a:sym typeface="Trebuchet MS"/>
              </a:defRPr>
            </a:lvl9pPr>
          </a:lstStyle>
          <a:p>
            <a:endParaRPr/>
          </a:p>
        </p:txBody>
      </p:sp>
      <p:sp>
        <p:nvSpPr>
          <p:cNvPr id="36" name="Shape 36"/>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37" name="Shape 37"/>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38" name="Shape 38"/>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accent1"/>
                </a:solidFill>
                <a:latin typeface="Trebuchet MS"/>
                <a:ea typeface="Trebuchet MS"/>
                <a:cs typeface="Trebuchet MS"/>
                <a:sym typeface="Trebuchet MS"/>
              </a:rPr>
              <a:t>‹#›</a:t>
            </a:fld>
            <a:endParaRPr lang="en-US" sz="900" b="0" i="0" u="none" strike="noStrike" cap="none">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itle and Caption">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677335" y="609600"/>
            <a:ext cx="8596668" cy="3403599"/>
          </a:xfrm>
          <a:prstGeom prst="rect">
            <a:avLst/>
          </a:prstGeom>
          <a:noFill/>
          <a:ln>
            <a:noFill/>
          </a:ln>
        </p:spPr>
        <p:txBody>
          <a:bodyPr lIns="91425" tIns="91425" rIns="91425" bIns="91425" anchor="ctr" anchorCtr="0"/>
          <a:lstStyle>
            <a:lvl1pPr marL="0" marR="0" lvl="0" indent="0" algn="l" rtl="0">
              <a:spcBef>
                <a:spcPts val="0"/>
              </a:spcBef>
              <a:buClr>
                <a:schemeClr val="accent1"/>
              </a:buClr>
              <a:buFont typeface="Trebuchet MS"/>
              <a:buNone/>
              <a:defRPr sz="44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92" name="Shape 92"/>
          <p:cNvSpPr txBox="1">
            <a:spLocks noGrp="1"/>
          </p:cNvSpPr>
          <p:nvPr>
            <p:ph type="body" idx="1"/>
          </p:nvPr>
        </p:nvSpPr>
        <p:spPr>
          <a:xfrm>
            <a:off x="677335" y="4470400"/>
            <a:ext cx="8596668" cy="1570961"/>
          </a:xfrm>
          <a:prstGeom prst="rect">
            <a:avLst/>
          </a:prstGeom>
          <a:noFill/>
          <a:ln>
            <a:noFill/>
          </a:ln>
        </p:spPr>
        <p:txBody>
          <a:bodyPr lIns="91425" tIns="91425" rIns="91425" bIns="91425" anchor="ctr" anchorCtr="0"/>
          <a:lstStyle>
            <a:lvl1pPr marL="0" marR="0" lvl="0" indent="0" algn="l" rtl="0">
              <a:spcBef>
                <a:spcPts val="1000"/>
              </a:spcBef>
              <a:spcAft>
                <a:spcPts val="0"/>
              </a:spcAft>
              <a:buClr>
                <a:schemeClr val="accent1"/>
              </a:buClr>
              <a:buFont typeface="Noto Sans Symbols"/>
              <a:buNone/>
              <a:defRPr sz="1800" b="0" i="0" u="none" strike="noStrike" cap="none">
                <a:solidFill>
                  <a:srgbClr val="3F3F3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93" name="Shape 93"/>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94" name="Shape 94"/>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95" name="Shape 95"/>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Quote with Caption">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931333" y="609600"/>
            <a:ext cx="8094134" cy="3022599"/>
          </a:xfrm>
          <a:prstGeom prst="rect">
            <a:avLst/>
          </a:prstGeom>
          <a:noFill/>
          <a:ln>
            <a:noFill/>
          </a:ln>
        </p:spPr>
        <p:txBody>
          <a:bodyPr lIns="91425" tIns="91425" rIns="91425" bIns="91425" anchor="ctr" anchorCtr="0"/>
          <a:lstStyle>
            <a:lvl1pPr marL="0" marR="0" lvl="0" indent="0" algn="l" rtl="0">
              <a:spcBef>
                <a:spcPts val="0"/>
              </a:spcBef>
              <a:buClr>
                <a:schemeClr val="accent1"/>
              </a:buClr>
              <a:buFont typeface="Trebuchet MS"/>
              <a:buNone/>
              <a:defRPr sz="44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98" name="Shape 98"/>
          <p:cNvSpPr txBox="1">
            <a:spLocks noGrp="1"/>
          </p:cNvSpPr>
          <p:nvPr>
            <p:ph type="body" idx="1"/>
          </p:nvPr>
        </p:nvSpPr>
        <p:spPr>
          <a:xfrm>
            <a:off x="1366138" y="3632200"/>
            <a:ext cx="7224524" cy="381000"/>
          </a:xfrm>
          <a:prstGeom prst="rect">
            <a:avLst/>
          </a:prstGeom>
          <a:noFill/>
          <a:ln>
            <a:noFill/>
          </a:ln>
        </p:spPr>
        <p:txBody>
          <a:bodyPr lIns="91425" tIns="91425" rIns="91425" bIns="91425" anchor="ctr" anchorCtr="0"/>
          <a:lstStyle>
            <a:lvl1pPr marL="0" marR="0" lvl="0" indent="0" algn="l" rtl="0">
              <a:spcBef>
                <a:spcPts val="1000"/>
              </a:spcBef>
              <a:spcAft>
                <a:spcPts val="0"/>
              </a:spcAft>
              <a:buClr>
                <a:schemeClr val="accent1"/>
              </a:buClr>
              <a:buFont typeface="Noto Sans Symbols"/>
              <a:buNone/>
              <a:defRPr sz="1600" b="0" i="0" u="none" strike="noStrike" cap="none">
                <a:solidFill>
                  <a:srgbClr val="7F7F7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400" b="0" i="0" u="none" strike="noStrike" cap="none">
                <a:solidFill>
                  <a:srgbClr val="3F3F3F"/>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200" b="0" i="0" u="none" strike="noStrike" cap="none">
                <a:solidFill>
                  <a:srgbClr val="3F3F3F"/>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99" name="Shape 99"/>
          <p:cNvSpPr txBox="1">
            <a:spLocks noGrp="1"/>
          </p:cNvSpPr>
          <p:nvPr>
            <p:ph type="body" idx="2"/>
          </p:nvPr>
        </p:nvSpPr>
        <p:spPr>
          <a:xfrm>
            <a:off x="677335" y="4470400"/>
            <a:ext cx="8596668" cy="1570961"/>
          </a:xfrm>
          <a:prstGeom prst="rect">
            <a:avLst/>
          </a:prstGeom>
          <a:noFill/>
          <a:ln>
            <a:noFill/>
          </a:ln>
        </p:spPr>
        <p:txBody>
          <a:bodyPr lIns="91425" tIns="91425" rIns="91425" bIns="91425" anchor="ctr" anchorCtr="0"/>
          <a:lstStyle>
            <a:lvl1pPr marL="0" marR="0" lvl="0" indent="0" algn="l" rtl="0">
              <a:spcBef>
                <a:spcPts val="1000"/>
              </a:spcBef>
              <a:spcAft>
                <a:spcPts val="0"/>
              </a:spcAft>
              <a:buClr>
                <a:schemeClr val="accent1"/>
              </a:buClr>
              <a:buFont typeface="Noto Sans Symbols"/>
              <a:buNone/>
              <a:defRPr sz="1800" b="0" i="0" u="none" strike="noStrike" cap="none">
                <a:solidFill>
                  <a:srgbClr val="3F3F3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100" name="Shape 100"/>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01" name="Shape 101"/>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
        <p:nvSpPr>
          <p:cNvPr id="103" name="Shape 103"/>
          <p:cNvSpPr txBox="1"/>
          <p:nvPr/>
        </p:nvSpPr>
        <p:spPr>
          <a:xfrm>
            <a:off x="541870" y="790377"/>
            <a:ext cx="609599" cy="584776"/>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8000">
                <a:solidFill>
                  <a:srgbClr val="BFE471"/>
                </a:solidFill>
                <a:latin typeface="Arial"/>
                <a:ea typeface="Arial"/>
                <a:cs typeface="Arial"/>
                <a:sym typeface="Arial"/>
              </a:rPr>
              <a:t>“</a:t>
            </a:r>
          </a:p>
        </p:txBody>
      </p:sp>
      <p:sp>
        <p:nvSpPr>
          <p:cNvPr id="104" name="Shape 104"/>
          <p:cNvSpPr txBox="1"/>
          <p:nvPr/>
        </p:nvSpPr>
        <p:spPr>
          <a:xfrm>
            <a:off x="8893010" y="2886556"/>
            <a:ext cx="609599" cy="584776"/>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8000">
                <a:solidFill>
                  <a:srgbClr val="BFE471"/>
                </a:solidFill>
                <a:latin typeface="Arial"/>
                <a:ea typeface="Arial"/>
                <a:cs typeface="Arial"/>
                <a:sym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Name Car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677335" y="1931988"/>
            <a:ext cx="8596668" cy="2595459"/>
          </a:xfrm>
          <a:prstGeom prst="rect">
            <a:avLst/>
          </a:prstGeom>
          <a:noFill/>
          <a:ln>
            <a:noFill/>
          </a:ln>
        </p:spPr>
        <p:txBody>
          <a:bodyPr lIns="91425" tIns="91425" rIns="91425" bIns="91425" anchor="b" anchorCtr="0"/>
          <a:lstStyle>
            <a:lvl1pPr marL="0" marR="0" lvl="0" indent="0" algn="l" rtl="0">
              <a:spcBef>
                <a:spcPts val="0"/>
              </a:spcBef>
              <a:buClr>
                <a:schemeClr val="accent1"/>
              </a:buClr>
              <a:buFont typeface="Trebuchet MS"/>
              <a:buNone/>
              <a:defRPr sz="44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07" name="Shape 107"/>
          <p:cNvSpPr txBox="1">
            <a:spLocks noGrp="1"/>
          </p:cNvSpPr>
          <p:nvPr>
            <p:ph type="body" idx="1"/>
          </p:nvPr>
        </p:nvSpPr>
        <p:spPr>
          <a:xfrm>
            <a:off x="677335" y="4527448"/>
            <a:ext cx="8596668" cy="1513914"/>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800" b="0" i="0" u="none" strike="noStrike" cap="none">
                <a:solidFill>
                  <a:srgbClr val="3F3F3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108" name="Shape 108"/>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09" name="Shape 109"/>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Quote Name Car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931333" y="609600"/>
            <a:ext cx="8094134" cy="3022599"/>
          </a:xfrm>
          <a:prstGeom prst="rect">
            <a:avLst/>
          </a:prstGeom>
          <a:noFill/>
          <a:ln>
            <a:noFill/>
          </a:ln>
        </p:spPr>
        <p:txBody>
          <a:bodyPr lIns="91425" tIns="91425" rIns="91425" bIns="91425" anchor="ctr" anchorCtr="0"/>
          <a:lstStyle>
            <a:lvl1pPr marL="0" marR="0" lvl="0" indent="0" algn="l" rtl="0">
              <a:spcBef>
                <a:spcPts val="0"/>
              </a:spcBef>
              <a:buClr>
                <a:schemeClr val="accent1"/>
              </a:buClr>
              <a:buFont typeface="Trebuchet MS"/>
              <a:buNone/>
              <a:defRPr sz="44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13" name="Shape 113"/>
          <p:cNvSpPr txBox="1">
            <a:spLocks noGrp="1"/>
          </p:cNvSpPr>
          <p:nvPr>
            <p:ph type="body" idx="1"/>
          </p:nvPr>
        </p:nvSpPr>
        <p:spPr>
          <a:xfrm>
            <a:off x="677331" y="4013200"/>
            <a:ext cx="8596668" cy="514247"/>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rgbClr val="3F3F3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400" b="0" i="0" u="none" strike="noStrike" cap="none">
                <a:solidFill>
                  <a:srgbClr val="3F3F3F"/>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200" b="0" i="0" u="none" strike="noStrike" cap="none">
                <a:solidFill>
                  <a:srgbClr val="3F3F3F"/>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114" name="Shape 114"/>
          <p:cNvSpPr txBox="1">
            <a:spLocks noGrp="1"/>
          </p:cNvSpPr>
          <p:nvPr>
            <p:ph type="body" idx="2"/>
          </p:nvPr>
        </p:nvSpPr>
        <p:spPr>
          <a:xfrm>
            <a:off x="677335" y="4527448"/>
            <a:ext cx="8596668" cy="1513914"/>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800" b="0" i="0" u="none" strike="noStrike" cap="none">
                <a:solidFill>
                  <a:srgbClr val="7F7F7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115" name="Shape 115"/>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16" name="Shape 116"/>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17" name="Shape 117"/>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
        <p:nvSpPr>
          <p:cNvPr id="118" name="Shape 118"/>
          <p:cNvSpPr txBox="1"/>
          <p:nvPr/>
        </p:nvSpPr>
        <p:spPr>
          <a:xfrm>
            <a:off x="541870" y="790377"/>
            <a:ext cx="609599" cy="584776"/>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8000">
                <a:solidFill>
                  <a:srgbClr val="BFE471"/>
                </a:solidFill>
                <a:latin typeface="Arial"/>
                <a:ea typeface="Arial"/>
                <a:cs typeface="Arial"/>
                <a:sym typeface="Arial"/>
              </a:rPr>
              <a:t>“</a:t>
            </a:r>
          </a:p>
        </p:txBody>
      </p:sp>
      <p:sp>
        <p:nvSpPr>
          <p:cNvPr id="119" name="Shape 119"/>
          <p:cNvSpPr txBox="1"/>
          <p:nvPr/>
        </p:nvSpPr>
        <p:spPr>
          <a:xfrm>
            <a:off x="8893010" y="2886556"/>
            <a:ext cx="609599" cy="584776"/>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8000">
                <a:solidFill>
                  <a:srgbClr val="BFE471"/>
                </a:solidFill>
                <a:latin typeface="Arial"/>
                <a:ea typeface="Arial"/>
                <a:cs typeface="Arial"/>
                <a:sym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rue or False">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685799" y="609600"/>
            <a:ext cx="8588202" cy="3022599"/>
          </a:xfrm>
          <a:prstGeom prst="rect">
            <a:avLst/>
          </a:prstGeom>
          <a:noFill/>
          <a:ln>
            <a:noFill/>
          </a:ln>
        </p:spPr>
        <p:txBody>
          <a:bodyPr lIns="91425" tIns="91425" rIns="91425" bIns="91425" anchor="ctr" anchorCtr="0"/>
          <a:lstStyle>
            <a:lvl1pPr marL="0" marR="0" lvl="0" indent="0" algn="l" rtl="0">
              <a:spcBef>
                <a:spcPts val="0"/>
              </a:spcBef>
              <a:buClr>
                <a:schemeClr val="accent1"/>
              </a:buClr>
              <a:buFont typeface="Trebuchet MS"/>
              <a:buNone/>
              <a:defRPr sz="44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22" name="Shape 122"/>
          <p:cNvSpPr txBox="1">
            <a:spLocks noGrp="1"/>
          </p:cNvSpPr>
          <p:nvPr>
            <p:ph type="body" idx="1"/>
          </p:nvPr>
        </p:nvSpPr>
        <p:spPr>
          <a:xfrm>
            <a:off x="677331" y="4013200"/>
            <a:ext cx="8596668" cy="514247"/>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chemeClr val="accent1"/>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400" b="0" i="0" u="none" strike="noStrike" cap="none">
                <a:solidFill>
                  <a:srgbClr val="3F3F3F"/>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200" b="0" i="0" u="none" strike="noStrike" cap="none">
                <a:solidFill>
                  <a:srgbClr val="3F3F3F"/>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123" name="Shape 123"/>
          <p:cNvSpPr txBox="1">
            <a:spLocks noGrp="1"/>
          </p:cNvSpPr>
          <p:nvPr>
            <p:ph type="body" idx="2"/>
          </p:nvPr>
        </p:nvSpPr>
        <p:spPr>
          <a:xfrm>
            <a:off x="677335" y="4527448"/>
            <a:ext cx="8596668" cy="1513914"/>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800" b="0" i="0" u="none" strike="noStrike" cap="none">
                <a:solidFill>
                  <a:srgbClr val="7F7F7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124" name="Shape 124"/>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25" name="Shape 125"/>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677333" y="609600"/>
            <a:ext cx="8596668" cy="13208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Trebuchet MS"/>
              <a:buNone/>
              <a:defRPr sz="36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29" name="Shape 129"/>
          <p:cNvSpPr txBox="1">
            <a:spLocks noGrp="1"/>
          </p:cNvSpPr>
          <p:nvPr>
            <p:ph type="body" idx="1"/>
          </p:nvPr>
        </p:nvSpPr>
        <p:spPr>
          <a:xfrm rot="5400000">
            <a:off x="3035281" y="-197358"/>
            <a:ext cx="3880773" cy="8596668"/>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rgbClr val="3F3F3F"/>
                </a:solidFill>
                <a:latin typeface="Trebuchet MS"/>
                <a:ea typeface="Trebuchet MS"/>
                <a:cs typeface="Trebuchet MS"/>
                <a:sym typeface="Trebuchet MS"/>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rgbClr val="3F3F3F"/>
                </a:solidFill>
                <a:latin typeface="Trebuchet MS"/>
                <a:ea typeface="Trebuchet MS"/>
                <a:cs typeface="Trebuchet MS"/>
                <a:sym typeface="Trebuchet MS"/>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rgbClr val="3F3F3F"/>
                </a:solidFill>
                <a:latin typeface="Trebuchet MS"/>
                <a:ea typeface="Trebuchet MS"/>
                <a:cs typeface="Trebuchet MS"/>
                <a:sym typeface="Trebuchet MS"/>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130" name="Shape 130"/>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31" name="Shape 131"/>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32" name="Shape 132"/>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rot="5400000">
            <a:off x="5994318" y="2582952"/>
            <a:ext cx="5251450" cy="1304742"/>
          </a:xfrm>
          <a:prstGeom prst="rect">
            <a:avLst/>
          </a:prstGeom>
          <a:noFill/>
          <a:ln>
            <a:noFill/>
          </a:ln>
        </p:spPr>
        <p:txBody>
          <a:bodyPr lIns="91425" tIns="91425" rIns="91425" bIns="91425" anchor="ctr" anchorCtr="0"/>
          <a:lstStyle>
            <a:lvl1pPr marL="0" marR="0" lvl="0" indent="0" algn="l" rtl="0">
              <a:spcBef>
                <a:spcPts val="0"/>
              </a:spcBef>
              <a:buClr>
                <a:schemeClr val="accent1"/>
              </a:buClr>
              <a:buFont typeface="Trebuchet MS"/>
              <a:buNone/>
              <a:defRPr sz="36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35" name="Shape 135"/>
          <p:cNvSpPr txBox="1">
            <a:spLocks noGrp="1"/>
          </p:cNvSpPr>
          <p:nvPr>
            <p:ph type="body" idx="1"/>
          </p:nvPr>
        </p:nvSpPr>
        <p:spPr>
          <a:xfrm rot="5400000">
            <a:off x="1581685" y="-294750"/>
            <a:ext cx="5251449" cy="7060149"/>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rgbClr val="3F3F3F"/>
                </a:solidFill>
                <a:latin typeface="Trebuchet MS"/>
                <a:ea typeface="Trebuchet MS"/>
                <a:cs typeface="Trebuchet MS"/>
                <a:sym typeface="Trebuchet MS"/>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rgbClr val="3F3F3F"/>
                </a:solidFill>
                <a:latin typeface="Trebuchet MS"/>
                <a:ea typeface="Trebuchet MS"/>
                <a:cs typeface="Trebuchet MS"/>
                <a:sym typeface="Trebuchet MS"/>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rgbClr val="3F3F3F"/>
                </a:solidFill>
                <a:latin typeface="Trebuchet MS"/>
                <a:ea typeface="Trebuchet MS"/>
                <a:cs typeface="Trebuchet MS"/>
                <a:sym typeface="Trebuchet MS"/>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136" name="Shape 136"/>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37" name="Shape 137"/>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38" name="Shape 138"/>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677333" y="609600"/>
            <a:ext cx="8596668" cy="13208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Trebuchet MS"/>
              <a:buNone/>
              <a:defRPr sz="36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41" name="Shape 41"/>
          <p:cNvSpPr txBox="1">
            <a:spLocks noGrp="1"/>
          </p:cNvSpPr>
          <p:nvPr>
            <p:ph type="body" idx="1"/>
          </p:nvPr>
        </p:nvSpPr>
        <p:spPr>
          <a:xfrm>
            <a:off x="677333" y="2160589"/>
            <a:ext cx="8596668" cy="3880773"/>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rgbClr val="3F3F3F"/>
                </a:solidFill>
                <a:latin typeface="Trebuchet MS"/>
                <a:ea typeface="Trebuchet MS"/>
                <a:cs typeface="Trebuchet MS"/>
                <a:sym typeface="Trebuchet MS"/>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rgbClr val="3F3F3F"/>
                </a:solidFill>
                <a:latin typeface="Trebuchet MS"/>
                <a:ea typeface="Trebuchet MS"/>
                <a:cs typeface="Trebuchet MS"/>
                <a:sym typeface="Trebuchet MS"/>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rgbClr val="3F3F3F"/>
                </a:solidFill>
                <a:latin typeface="Trebuchet MS"/>
                <a:ea typeface="Trebuchet MS"/>
                <a:cs typeface="Trebuchet MS"/>
                <a:sym typeface="Trebuchet MS"/>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42" name="Shape 42"/>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44" name="Shape 44"/>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accent1"/>
                </a:solidFill>
                <a:latin typeface="Trebuchet MS"/>
                <a:ea typeface="Trebuchet MS"/>
                <a:cs typeface="Trebuchet MS"/>
                <a:sym typeface="Trebuchet MS"/>
              </a:rPr>
              <a:t>‹#›</a:t>
            </a:fld>
            <a:endParaRPr lang="en-US" sz="900" b="0" i="0" u="none" strike="noStrike" cap="none">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677335" y="2700866"/>
            <a:ext cx="8596668" cy="1826580"/>
          </a:xfrm>
          <a:prstGeom prst="rect">
            <a:avLst/>
          </a:prstGeom>
          <a:noFill/>
          <a:ln>
            <a:noFill/>
          </a:ln>
        </p:spPr>
        <p:txBody>
          <a:bodyPr lIns="91425" tIns="91425" rIns="91425" bIns="91425" anchor="b" anchorCtr="0"/>
          <a:lstStyle>
            <a:lvl1pPr marL="0" marR="0" lvl="0" indent="0" algn="l" rtl="0">
              <a:spcBef>
                <a:spcPts val="0"/>
              </a:spcBef>
              <a:buClr>
                <a:schemeClr val="accent1"/>
              </a:buClr>
              <a:buFont typeface="Trebuchet MS"/>
              <a:buNone/>
              <a:defRPr sz="40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47" name="Shape 47"/>
          <p:cNvSpPr txBox="1">
            <a:spLocks noGrp="1"/>
          </p:cNvSpPr>
          <p:nvPr>
            <p:ph type="body" idx="1"/>
          </p:nvPr>
        </p:nvSpPr>
        <p:spPr>
          <a:xfrm>
            <a:off x="677335" y="4527448"/>
            <a:ext cx="8596668" cy="860399"/>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2000" b="0" i="0" u="none" strike="noStrike" cap="none">
                <a:solidFill>
                  <a:srgbClr val="7F7F7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48" name="Shape 48"/>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49" name="Shape 49"/>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50" name="Shape 50"/>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1"/>
        <p:cNvGrpSpPr/>
        <p:nvPr/>
      </p:nvGrpSpPr>
      <p:grpSpPr>
        <a:xfrm>
          <a:off x="0" y="0"/>
          <a:ext cx="0" cy="0"/>
          <a:chOff x="0" y="0"/>
          <a:chExt cx="0" cy="0"/>
        </a:xfrm>
      </p:grpSpPr>
      <p:sp>
        <p:nvSpPr>
          <p:cNvPr id="52" name="Shape 52"/>
          <p:cNvSpPr txBox="1">
            <a:spLocks noGrp="1"/>
          </p:cNvSpPr>
          <p:nvPr>
            <p:ph type="title"/>
          </p:nvPr>
        </p:nvSpPr>
        <p:spPr>
          <a:xfrm>
            <a:off x="677333" y="609600"/>
            <a:ext cx="8596668" cy="13208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Trebuchet MS"/>
              <a:buNone/>
              <a:defRPr sz="36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53" name="Shape 53"/>
          <p:cNvSpPr txBox="1">
            <a:spLocks noGrp="1"/>
          </p:cNvSpPr>
          <p:nvPr>
            <p:ph type="body" idx="1"/>
          </p:nvPr>
        </p:nvSpPr>
        <p:spPr>
          <a:xfrm>
            <a:off x="677333" y="2160589"/>
            <a:ext cx="4184035" cy="3880771"/>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rgbClr val="3F3F3F"/>
                </a:solidFill>
                <a:latin typeface="Trebuchet MS"/>
                <a:ea typeface="Trebuchet MS"/>
                <a:cs typeface="Trebuchet MS"/>
                <a:sym typeface="Trebuchet MS"/>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rgbClr val="3F3F3F"/>
                </a:solidFill>
                <a:latin typeface="Trebuchet MS"/>
                <a:ea typeface="Trebuchet MS"/>
                <a:cs typeface="Trebuchet MS"/>
                <a:sym typeface="Trebuchet MS"/>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rgbClr val="3F3F3F"/>
                </a:solidFill>
                <a:latin typeface="Trebuchet MS"/>
                <a:ea typeface="Trebuchet MS"/>
                <a:cs typeface="Trebuchet MS"/>
                <a:sym typeface="Trebuchet MS"/>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5089969" y="2160589"/>
            <a:ext cx="4184033" cy="3880773"/>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rgbClr val="3F3F3F"/>
                </a:solidFill>
                <a:latin typeface="Trebuchet MS"/>
                <a:ea typeface="Trebuchet MS"/>
                <a:cs typeface="Trebuchet MS"/>
                <a:sym typeface="Trebuchet MS"/>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rgbClr val="3F3F3F"/>
                </a:solidFill>
                <a:latin typeface="Trebuchet MS"/>
                <a:ea typeface="Trebuchet MS"/>
                <a:cs typeface="Trebuchet MS"/>
                <a:sym typeface="Trebuchet MS"/>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rgbClr val="3F3F3F"/>
                </a:solidFill>
                <a:latin typeface="Trebuchet MS"/>
                <a:ea typeface="Trebuchet MS"/>
                <a:cs typeface="Trebuchet MS"/>
                <a:sym typeface="Trebuchet MS"/>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55" name="Shape 55"/>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677333" y="609600"/>
            <a:ext cx="8596668" cy="13208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Trebuchet MS"/>
              <a:buNone/>
              <a:defRPr sz="36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60" name="Shape 60"/>
          <p:cNvSpPr txBox="1">
            <a:spLocks noGrp="1"/>
          </p:cNvSpPr>
          <p:nvPr>
            <p:ph type="body" idx="1"/>
          </p:nvPr>
        </p:nvSpPr>
        <p:spPr>
          <a:xfrm>
            <a:off x="675745" y="2160983"/>
            <a:ext cx="4185622"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rgbClr val="3F3F3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2000" b="1" i="0" u="none" strike="noStrike" cap="none">
                <a:solidFill>
                  <a:srgbClr val="3F3F3F"/>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800" b="1" i="0" u="none" strike="noStrike" cap="none">
                <a:solidFill>
                  <a:srgbClr val="3F3F3F"/>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9pPr>
          </a:lstStyle>
          <a:p>
            <a:endParaRPr/>
          </a:p>
        </p:txBody>
      </p:sp>
      <p:sp>
        <p:nvSpPr>
          <p:cNvPr id="61" name="Shape 61"/>
          <p:cNvSpPr txBox="1">
            <a:spLocks noGrp="1"/>
          </p:cNvSpPr>
          <p:nvPr>
            <p:ph type="body" idx="2"/>
          </p:nvPr>
        </p:nvSpPr>
        <p:spPr>
          <a:xfrm>
            <a:off x="675745" y="2737244"/>
            <a:ext cx="4185622" cy="3304117"/>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rgbClr val="3F3F3F"/>
                </a:solidFill>
                <a:latin typeface="Trebuchet MS"/>
                <a:ea typeface="Trebuchet MS"/>
                <a:cs typeface="Trebuchet MS"/>
                <a:sym typeface="Trebuchet MS"/>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rgbClr val="3F3F3F"/>
                </a:solidFill>
                <a:latin typeface="Trebuchet MS"/>
                <a:ea typeface="Trebuchet MS"/>
                <a:cs typeface="Trebuchet MS"/>
                <a:sym typeface="Trebuchet MS"/>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rgbClr val="3F3F3F"/>
                </a:solidFill>
                <a:latin typeface="Trebuchet MS"/>
                <a:ea typeface="Trebuchet MS"/>
                <a:cs typeface="Trebuchet MS"/>
                <a:sym typeface="Trebuchet MS"/>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62" name="Shape 62"/>
          <p:cNvSpPr txBox="1">
            <a:spLocks noGrp="1"/>
          </p:cNvSpPr>
          <p:nvPr>
            <p:ph type="body" idx="3"/>
          </p:nvPr>
        </p:nvSpPr>
        <p:spPr>
          <a:xfrm>
            <a:off x="5088382" y="2160983"/>
            <a:ext cx="4185617" cy="576262"/>
          </a:xfrm>
          <a:prstGeom prst="rect">
            <a:avLst/>
          </a:prstGeom>
          <a:noFill/>
          <a:ln>
            <a:noFill/>
          </a:ln>
        </p:spPr>
        <p:txBody>
          <a:bodyPr lIns="91425" tIns="91425" rIns="91425" bIns="91425" anchor="b" anchorCtr="0"/>
          <a:lstStyle>
            <a:lvl1pPr marL="0" marR="0" lvl="0" indent="0" algn="l" rtl="0">
              <a:spcBef>
                <a:spcPts val="1000"/>
              </a:spcBef>
              <a:spcAft>
                <a:spcPts val="0"/>
              </a:spcAft>
              <a:buClr>
                <a:schemeClr val="accent1"/>
              </a:buClr>
              <a:buFont typeface="Noto Sans Symbols"/>
              <a:buNone/>
              <a:defRPr sz="2400" b="0" i="0" u="none" strike="noStrike" cap="none">
                <a:solidFill>
                  <a:srgbClr val="3F3F3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2000" b="1" i="0" u="none" strike="noStrike" cap="none">
                <a:solidFill>
                  <a:srgbClr val="3F3F3F"/>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800" b="1" i="0" u="none" strike="noStrike" cap="none">
                <a:solidFill>
                  <a:srgbClr val="3F3F3F"/>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1600" b="1" i="0" u="none" strike="noStrike" cap="none">
                <a:solidFill>
                  <a:srgbClr val="3F3F3F"/>
                </a:solidFill>
                <a:latin typeface="Trebuchet MS"/>
                <a:ea typeface="Trebuchet MS"/>
                <a:cs typeface="Trebuchet MS"/>
                <a:sym typeface="Trebuchet MS"/>
              </a:defRPr>
            </a:lvl9pPr>
          </a:lstStyle>
          <a:p>
            <a:endParaRPr/>
          </a:p>
        </p:txBody>
      </p:sp>
      <p:sp>
        <p:nvSpPr>
          <p:cNvPr id="63" name="Shape 63"/>
          <p:cNvSpPr txBox="1">
            <a:spLocks noGrp="1"/>
          </p:cNvSpPr>
          <p:nvPr>
            <p:ph type="body" idx="4"/>
          </p:nvPr>
        </p:nvSpPr>
        <p:spPr>
          <a:xfrm>
            <a:off x="5088383" y="2737244"/>
            <a:ext cx="4185616" cy="3304117"/>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rgbClr val="3F3F3F"/>
                </a:solidFill>
                <a:latin typeface="Trebuchet MS"/>
                <a:ea typeface="Trebuchet MS"/>
                <a:cs typeface="Trebuchet MS"/>
                <a:sym typeface="Trebuchet MS"/>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rgbClr val="3F3F3F"/>
                </a:solidFill>
                <a:latin typeface="Trebuchet MS"/>
                <a:ea typeface="Trebuchet MS"/>
                <a:cs typeface="Trebuchet MS"/>
                <a:sym typeface="Trebuchet MS"/>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rgbClr val="3F3F3F"/>
                </a:solidFill>
                <a:latin typeface="Trebuchet MS"/>
                <a:ea typeface="Trebuchet MS"/>
                <a:cs typeface="Trebuchet MS"/>
                <a:sym typeface="Trebuchet MS"/>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64" name="Shape 64"/>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66" name="Shape 66"/>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677333" y="609600"/>
            <a:ext cx="8596668" cy="13208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Trebuchet MS"/>
              <a:buNone/>
              <a:defRPr sz="36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69" name="Shape 69"/>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70" name="Shape 70"/>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71" name="Shape 71"/>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2"/>
        <p:cNvGrpSpPr/>
        <p:nvPr/>
      </p:nvGrpSpPr>
      <p:grpSpPr>
        <a:xfrm>
          <a:off x="0" y="0"/>
          <a:ext cx="0" cy="0"/>
          <a:chOff x="0" y="0"/>
          <a:chExt cx="0" cy="0"/>
        </a:xfrm>
      </p:grpSpPr>
      <p:sp>
        <p:nvSpPr>
          <p:cNvPr id="73" name="Shape 73"/>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75" name="Shape 75"/>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677333" y="1498604"/>
            <a:ext cx="3854527" cy="1278465"/>
          </a:xfrm>
          <a:prstGeom prst="rect">
            <a:avLst/>
          </a:prstGeom>
          <a:noFill/>
          <a:ln>
            <a:noFill/>
          </a:ln>
        </p:spPr>
        <p:txBody>
          <a:bodyPr lIns="91425" tIns="91425" rIns="91425" bIns="91425" anchor="b" anchorCtr="0"/>
          <a:lstStyle>
            <a:lvl1pPr marL="0" marR="0" lvl="0" indent="0" algn="l" rtl="0">
              <a:spcBef>
                <a:spcPts val="0"/>
              </a:spcBef>
              <a:buClr>
                <a:schemeClr val="accent1"/>
              </a:buClr>
              <a:buFont typeface="Trebuchet MS"/>
              <a:buNone/>
              <a:defRPr sz="20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78" name="Shape 78"/>
          <p:cNvSpPr txBox="1">
            <a:spLocks noGrp="1"/>
          </p:cNvSpPr>
          <p:nvPr>
            <p:ph type="body" idx="1"/>
          </p:nvPr>
        </p:nvSpPr>
        <p:spPr>
          <a:xfrm>
            <a:off x="4760460" y="514924"/>
            <a:ext cx="4513540" cy="5526437"/>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rgbClr val="3F3F3F"/>
                </a:solidFill>
                <a:latin typeface="Trebuchet MS"/>
                <a:ea typeface="Trebuchet MS"/>
                <a:cs typeface="Trebuchet MS"/>
                <a:sym typeface="Trebuchet MS"/>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rgbClr val="3F3F3F"/>
                </a:solidFill>
                <a:latin typeface="Trebuchet MS"/>
                <a:ea typeface="Trebuchet MS"/>
                <a:cs typeface="Trebuchet MS"/>
                <a:sym typeface="Trebuchet MS"/>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rgbClr val="3F3F3F"/>
                </a:solidFill>
                <a:latin typeface="Trebuchet MS"/>
                <a:ea typeface="Trebuchet MS"/>
                <a:cs typeface="Trebuchet MS"/>
                <a:sym typeface="Trebuchet MS"/>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79" name="Shape 79"/>
          <p:cNvSpPr txBox="1">
            <a:spLocks noGrp="1"/>
          </p:cNvSpPr>
          <p:nvPr>
            <p:ph type="body" idx="2"/>
          </p:nvPr>
        </p:nvSpPr>
        <p:spPr>
          <a:xfrm>
            <a:off x="677333" y="2777068"/>
            <a:ext cx="3854527" cy="2584448"/>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400" b="0" i="0" u="none" strike="noStrike" cap="none">
                <a:solidFill>
                  <a:srgbClr val="3F3F3F"/>
                </a:solidFill>
                <a:latin typeface="Trebuchet MS"/>
                <a:ea typeface="Trebuchet MS"/>
                <a:cs typeface="Trebuchet MS"/>
                <a:sym typeface="Trebuchet MS"/>
              </a:defRPr>
            </a:lvl1pPr>
            <a:lvl2pPr marL="457063" marR="0" lvl="1" indent="-12562" algn="l" rtl="0">
              <a:spcBef>
                <a:spcPts val="1000"/>
              </a:spcBef>
              <a:spcAft>
                <a:spcPts val="0"/>
              </a:spcAft>
              <a:buClr>
                <a:schemeClr val="accent1"/>
              </a:buClr>
              <a:buFont typeface="Noto Sans Symbols"/>
              <a:buNone/>
              <a:defRPr sz="1400" b="0" i="0" u="none" strike="noStrike" cap="none">
                <a:solidFill>
                  <a:srgbClr val="3F3F3F"/>
                </a:solidFill>
                <a:latin typeface="Trebuchet MS"/>
                <a:ea typeface="Trebuchet MS"/>
                <a:cs typeface="Trebuchet MS"/>
                <a:sym typeface="Trebuchet MS"/>
              </a:defRPr>
            </a:lvl2pPr>
            <a:lvl3pPr marL="914126" marR="0" lvl="2" indent="-12425" algn="l" rtl="0">
              <a:spcBef>
                <a:spcPts val="1000"/>
              </a:spcBef>
              <a:spcAft>
                <a:spcPts val="0"/>
              </a:spcAft>
              <a:buClr>
                <a:schemeClr val="accent1"/>
              </a:buClr>
              <a:buFont typeface="Noto Sans Symbols"/>
              <a:buNone/>
              <a:defRPr sz="1200" b="0" i="0" u="none" strike="noStrike" cap="none">
                <a:solidFill>
                  <a:srgbClr val="3F3F3F"/>
                </a:solidFill>
                <a:latin typeface="Trebuchet MS"/>
                <a:ea typeface="Trebuchet MS"/>
                <a:cs typeface="Trebuchet MS"/>
                <a:sym typeface="Trebuchet MS"/>
              </a:defRPr>
            </a:lvl3pPr>
            <a:lvl4pPr marL="1371189" marR="0" lvl="3" indent="-12288" algn="l" rtl="0">
              <a:spcBef>
                <a:spcPts val="1000"/>
              </a:spcBef>
              <a:spcAft>
                <a:spcPts val="0"/>
              </a:spcAft>
              <a:buClr>
                <a:schemeClr val="accent1"/>
              </a:buClr>
              <a:buFont typeface="Noto Sans Symbols"/>
              <a:buNone/>
              <a:defRPr sz="1000" b="0" i="0" u="none" strike="noStrike" cap="none">
                <a:solidFill>
                  <a:srgbClr val="3F3F3F"/>
                </a:solidFill>
                <a:latin typeface="Trebuchet MS"/>
                <a:ea typeface="Trebuchet MS"/>
                <a:cs typeface="Trebuchet MS"/>
                <a:sym typeface="Trebuchet MS"/>
              </a:defRPr>
            </a:lvl4pPr>
            <a:lvl5pPr marL="1828251" marR="0" lvl="4" indent="-12151" algn="l" rtl="0">
              <a:spcBef>
                <a:spcPts val="1000"/>
              </a:spcBef>
              <a:spcAft>
                <a:spcPts val="0"/>
              </a:spcAft>
              <a:buClr>
                <a:schemeClr val="accent1"/>
              </a:buClr>
              <a:buFont typeface="Noto Sans Symbols"/>
              <a:buNone/>
              <a:defRPr sz="1000" b="0" i="0" u="none" strike="noStrike" cap="none">
                <a:solidFill>
                  <a:srgbClr val="3F3F3F"/>
                </a:solidFill>
                <a:latin typeface="Trebuchet MS"/>
                <a:ea typeface="Trebuchet MS"/>
                <a:cs typeface="Trebuchet MS"/>
                <a:sym typeface="Trebuchet MS"/>
              </a:defRPr>
            </a:lvl5pPr>
            <a:lvl6pPr marL="2285314" marR="0" lvl="5" indent="-12013" algn="l" rtl="0">
              <a:spcBef>
                <a:spcPts val="1000"/>
              </a:spcBef>
              <a:spcAft>
                <a:spcPts val="0"/>
              </a:spcAft>
              <a:buClr>
                <a:schemeClr val="accent1"/>
              </a:buClr>
              <a:buFont typeface="Noto Sans Symbols"/>
              <a:buNone/>
              <a:defRPr sz="1000" b="0" i="0" u="none" strike="noStrike" cap="none">
                <a:solidFill>
                  <a:srgbClr val="3F3F3F"/>
                </a:solidFill>
                <a:latin typeface="Trebuchet MS"/>
                <a:ea typeface="Trebuchet MS"/>
                <a:cs typeface="Trebuchet MS"/>
                <a:sym typeface="Trebuchet MS"/>
              </a:defRPr>
            </a:lvl6pPr>
            <a:lvl7pPr marL="2742377" marR="0" lvl="6" indent="-11876" algn="l" rtl="0">
              <a:spcBef>
                <a:spcPts val="1000"/>
              </a:spcBef>
              <a:spcAft>
                <a:spcPts val="0"/>
              </a:spcAft>
              <a:buClr>
                <a:schemeClr val="accent1"/>
              </a:buClr>
              <a:buFont typeface="Noto Sans Symbols"/>
              <a:buNone/>
              <a:defRPr sz="1000" b="0" i="0" u="none" strike="noStrike" cap="none">
                <a:solidFill>
                  <a:srgbClr val="3F3F3F"/>
                </a:solidFill>
                <a:latin typeface="Trebuchet MS"/>
                <a:ea typeface="Trebuchet MS"/>
                <a:cs typeface="Trebuchet MS"/>
                <a:sym typeface="Trebuchet MS"/>
              </a:defRPr>
            </a:lvl7pPr>
            <a:lvl8pPr marL="3199440" marR="0" lvl="7" indent="-11739" algn="l" rtl="0">
              <a:spcBef>
                <a:spcPts val="1000"/>
              </a:spcBef>
              <a:spcAft>
                <a:spcPts val="0"/>
              </a:spcAft>
              <a:buClr>
                <a:schemeClr val="accent1"/>
              </a:buClr>
              <a:buFont typeface="Noto Sans Symbols"/>
              <a:buNone/>
              <a:defRPr sz="1000" b="0" i="0" u="none" strike="noStrike" cap="none">
                <a:solidFill>
                  <a:srgbClr val="3F3F3F"/>
                </a:solidFill>
                <a:latin typeface="Trebuchet MS"/>
                <a:ea typeface="Trebuchet MS"/>
                <a:cs typeface="Trebuchet MS"/>
                <a:sym typeface="Trebuchet MS"/>
              </a:defRPr>
            </a:lvl8pPr>
            <a:lvl9pPr marL="3656503" marR="0" lvl="8" indent="-11603" algn="l" rtl="0">
              <a:spcBef>
                <a:spcPts val="1000"/>
              </a:spcBef>
              <a:spcAft>
                <a:spcPts val="0"/>
              </a:spcAft>
              <a:buClr>
                <a:schemeClr val="accent1"/>
              </a:buClr>
              <a:buFont typeface="Noto Sans Symbols"/>
              <a:buNone/>
              <a:defRPr sz="1000" b="0" i="0" u="none" strike="noStrike" cap="none">
                <a:solidFill>
                  <a:srgbClr val="3F3F3F"/>
                </a:solidFill>
                <a:latin typeface="Trebuchet MS"/>
                <a:ea typeface="Trebuchet MS"/>
                <a:cs typeface="Trebuchet MS"/>
                <a:sym typeface="Trebuchet MS"/>
              </a:defRPr>
            </a:lvl9pPr>
          </a:lstStyle>
          <a:p>
            <a:endParaRPr/>
          </a:p>
        </p:txBody>
      </p:sp>
      <p:sp>
        <p:nvSpPr>
          <p:cNvPr id="80" name="Shape 80"/>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677333" y="4800600"/>
            <a:ext cx="8596667" cy="566737"/>
          </a:xfrm>
          <a:prstGeom prst="rect">
            <a:avLst/>
          </a:prstGeom>
          <a:noFill/>
          <a:ln>
            <a:noFill/>
          </a:ln>
        </p:spPr>
        <p:txBody>
          <a:bodyPr lIns="91425" tIns="91425" rIns="91425" bIns="91425" anchor="b" anchorCtr="0"/>
          <a:lstStyle>
            <a:lvl1pPr marL="0" marR="0" lvl="0" indent="0" algn="l" rtl="0">
              <a:spcBef>
                <a:spcPts val="0"/>
              </a:spcBef>
              <a:buClr>
                <a:schemeClr val="accent1"/>
              </a:buClr>
              <a:buFont typeface="Trebuchet MS"/>
              <a:buNone/>
              <a:defRPr sz="24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85" name="Shape 85"/>
          <p:cNvSpPr>
            <a:spLocks noGrp="1"/>
          </p:cNvSpPr>
          <p:nvPr>
            <p:ph type="pic" idx="2"/>
          </p:nvPr>
        </p:nvSpPr>
        <p:spPr>
          <a:xfrm>
            <a:off x="677333" y="609600"/>
            <a:ext cx="8596668" cy="3845718"/>
          </a:xfrm>
          <a:prstGeom prst="rect">
            <a:avLst/>
          </a:prstGeom>
          <a:noFill/>
          <a:ln>
            <a:noFill/>
          </a:ln>
        </p:spPr>
        <p:txBody>
          <a:bodyPr lIns="91425" tIns="91425" rIns="91425" bIns="91425" anchor="t" anchorCtr="0"/>
          <a:lstStyle>
            <a:lvl1pPr marL="0" marR="0" lvl="0" indent="0" algn="ctr"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1600" b="0" i="0" u="none" strike="noStrike" cap="none">
                <a:solidFill>
                  <a:srgbClr val="3F3F3F"/>
                </a:solidFill>
                <a:latin typeface="Trebuchet MS"/>
                <a:ea typeface="Trebuchet MS"/>
                <a:cs typeface="Trebuchet MS"/>
                <a:sym typeface="Trebuchet MS"/>
              </a:defRPr>
            </a:lvl9pPr>
          </a:lstStyle>
          <a:p>
            <a:endParaRPr/>
          </a:p>
        </p:txBody>
      </p:sp>
      <p:sp>
        <p:nvSpPr>
          <p:cNvPr id="86" name="Shape 86"/>
          <p:cNvSpPr txBox="1">
            <a:spLocks noGrp="1"/>
          </p:cNvSpPr>
          <p:nvPr>
            <p:ph type="body" idx="1"/>
          </p:nvPr>
        </p:nvSpPr>
        <p:spPr>
          <a:xfrm>
            <a:off x="677333" y="5367337"/>
            <a:ext cx="8596667" cy="674024"/>
          </a:xfrm>
          <a:prstGeom prst="rect">
            <a:avLst/>
          </a:prstGeom>
          <a:noFill/>
          <a:ln>
            <a:noFill/>
          </a:ln>
        </p:spPr>
        <p:txBody>
          <a:bodyPr lIns="91425" tIns="91425" rIns="91425" bIns="91425" anchor="t" anchorCtr="0"/>
          <a:lstStyle>
            <a:lvl1pPr marL="0" marR="0" lvl="0" indent="0" algn="l" rtl="0">
              <a:spcBef>
                <a:spcPts val="1000"/>
              </a:spcBef>
              <a:spcAft>
                <a:spcPts val="0"/>
              </a:spcAft>
              <a:buClr>
                <a:schemeClr val="accent1"/>
              </a:buClr>
              <a:buFont typeface="Noto Sans Symbols"/>
              <a:buNone/>
              <a:defRPr sz="1200" b="0" i="0" u="none" strike="noStrike" cap="none">
                <a:solidFill>
                  <a:srgbClr val="3F3F3F"/>
                </a:solidFill>
                <a:latin typeface="Trebuchet MS"/>
                <a:ea typeface="Trebuchet MS"/>
                <a:cs typeface="Trebuchet MS"/>
                <a:sym typeface="Trebuchet MS"/>
              </a:defRPr>
            </a:lvl1pPr>
            <a:lvl2pPr marL="457200" marR="0" lvl="1" indent="0" algn="l" rtl="0">
              <a:spcBef>
                <a:spcPts val="1000"/>
              </a:spcBef>
              <a:spcAft>
                <a:spcPts val="0"/>
              </a:spcAft>
              <a:buClr>
                <a:schemeClr val="accent1"/>
              </a:buClr>
              <a:buFont typeface="Noto Sans Symbols"/>
              <a:buNone/>
              <a:defRPr sz="1200" b="0" i="0" u="none" strike="noStrike" cap="none">
                <a:solidFill>
                  <a:srgbClr val="3F3F3F"/>
                </a:solidFill>
                <a:latin typeface="Trebuchet MS"/>
                <a:ea typeface="Trebuchet MS"/>
                <a:cs typeface="Trebuchet MS"/>
                <a:sym typeface="Trebuchet MS"/>
              </a:defRPr>
            </a:lvl2pPr>
            <a:lvl3pPr marL="914400" marR="0" lvl="2" indent="0" algn="l" rtl="0">
              <a:spcBef>
                <a:spcPts val="1000"/>
              </a:spcBef>
              <a:spcAft>
                <a:spcPts val="0"/>
              </a:spcAft>
              <a:buClr>
                <a:schemeClr val="accent1"/>
              </a:buClr>
              <a:buFont typeface="Noto Sans Symbols"/>
              <a:buNone/>
              <a:defRPr sz="1000" b="0" i="0" u="none" strike="noStrike" cap="none">
                <a:solidFill>
                  <a:srgbClr val="3F3F3F"/>
                </a:solidFill>
                <a:latin typeface="Trebuchet MS"/>
                <a:ea typeface="Trebuchet MS"/>
                <a:cs typeface="Trebuchet MS"/>
                <a:sym typeface="Trebuchet MS"/>
              </a:defRPr>
            </a:lvl3pPr>
            <a:lvl4pPr marL="1371600" marR="0" lvl="3" indent="0" algn="l" rtl="0">
              <a:spcBef>
                <a:spcPts val="1000"/>
              </a:spcBef>
              <a:spcAft>
                <a:spcPts val="0"/>
              </a:spcAft>
              <a:buClr>
                <a:schemeClr val="accent1"/>
              </a:buClr>
              <a:buFont typeface="Noto Sans Symbols"/>
              <a:buNone/>
              <a:defRPr sz="900" b="0" i="0" u="none" strike="noStrike" cap="none">
                <a:solidFill>
                  <a:srgbClr val="3F3F3F"/>
                </a:solidFill>
                <a:latin typeface="Trebuchet MS"/>
                <a:ea typeface="Trebuchet MS"/>
                <a:cs typeface="Trebuchet MS"/>
                <a:sym typeface="Trebuchet MS"/>
              </a:defRPr>
            </a:lvl4pPr>
            <a:lvl5pPr marL="1828800" marR="0" lvl="4" indent="0" algn="l" rtl="0">
              <a:spcBef>
                <a:spcPts val="1000"/>
              </a:spcBef>
              <a:spcAft>
                <a:spcPts val="0"/>
              </a:spcAft>
              <a:buClr>
                <a:schemeClr val="accent1"/>
              </a:buClr>
              <a:buFont typeface="Noto Sans Symbols"/>
              <a:buNone/>
              <a:defRPr sz="900" b="0" i="0" u="none" strike="noStrike" cap="none">
                <a:solidFill>
                  <a:srgbClr val="3F3F3F"/>
                </a:solidFill>
                <a:latin typeface="Trebuchet MS"/>
                <a:ea typeface="Trebuchet MS"/>
                <a:cs typeface="Trebuchet MS"/>
                <a:sym typeface="Trebuchet MS"/>
              </a:defRPr>
            </a:lvl5pPr>
            <a:lvl6pPr marL="2286000" marR="0" lvl="5" indent="0" algn="l" rtl="0">
              <a:spcBef>
                <a:spcPts val="1000"/>
              </a:spcBef>
              <a:spcAft>
                <a:spcPts val="0"/>
              </a:spcAft>
              <a:buClr>
                <a:schemeClr val="accent1"/>
              </a:buClr>
              <a:buFont typeface="Noto Sans Symbols"/>
              <a:buNone/>
              <a:defRPr sz="900" b="0" i="0" u="none" strike="noStrike" cap="none">
                <a:solidFill>
                  <a:srgbClr val="3F3F3F"/>
                </a:solidFill>
                <a:latin typeface="Trebuchet MS"/>
                <a:ea typeface="Trebuchet MS"/>
                <a:cs typeface="Trebuchet MS"/>
                <a:sym typeface="Trebuchet MS"/>
              </a:defRPr>
            </a:lvl6pPr>
            <a:lvl7pPr marL="2743200" marR="0" lvl="6" indent="0" algn="l" rtl="0">
              <a:spcBef>
                <a:spcPts val="1000"/>
              </a:spcBef>
              <a:spcAft>
                <a:spcPts val="0"/>
              </a:spcAft>
              <a:buClr>
                <a:schemeClr val="accent1"/>
              </a:buClr>
              <a:buFont typeface="Noto Sans Symbols"/>
              <a:buNone/>
              <a:defRPr sz="900" b="0" i="0" u="none" strike="noStrike" cap="none">
                <a:solidFill>
                  <a:srgbClr val="3F3F3F"/>
                </a:solidFill>
                <a:latin typeface="Trebuchet MS"/>
                <a:ea typeface="Trebuchet MS"/>
                <a:cs typeface="Trebuchet MS"/>
                <a:sym typeface="Trebuchet MS"/>
              </a:defRPr>
            </a:lvl7pPr>
            <a:lvl8pPr marL="3200400" marR="0" lvl="7" indent="0" algn="l" rtl="0">
              <a:spcBef>
                <a:spcPts val="1000"/>
              </a:spcBef>
              <a:spcAft>
                <a:spcPts val="0"/>
              </a:spcAft>
              <a:buClr>
                <a:schemeClr val="accent1"/>
              </a:buClr>
              <a:buFont typeface="Noto Sans Symbols"/>
              <a:buNone/>
              <a:defRPr sz="900" b="0" i="0" u="none" strike="noStrike" cap="none">
                <a:solidFill>
                  <a:srgbClr val="3F3F3F"/>
                </a:solidFill>
                <a:latin typeface="Trebuchet MS"/>
                <a:ea typeface="Trebuchet MS"/>
                <a:cs typeface="Trebuchet MS"/>
                <a:sym typeface="Trebuchet MS"/>
              </a:defRPr>
            </a:lvl8pPr>
            <a:lvl9pPr marL="3657600" marR="0" lvl="8" indent="0" algn="l" rtl="0">
              <a:spcBef>
                <a:spcPts val="1000"/>
              </a:spcBef>
              <a:spcAft>
                <a:spcPts val="0"/>
              </a:spcAft>
              <a:buClr>
                <a:schemeClr val="accent1"/>
              </a:buClr>
              <a:buFont typeface="Noto Sans Symbols"/>
              <a:buNone/>
              <a:defRPr sz="900" b="0" i="0" u="none" strike="noStrike" cap="none">
                <a:solidFill>
                  <a:srgbClr val="3F3F3F"/>
                </a:solidFill>
                <a:latin typeface="Trebuchet MS"/>
                <a:ea typeface="Trebuchet MS"/>
                <a:cs typeface="Trebuchet MS"/>
                <a:sym typeface="Trebuchet MS"/>
              </a:defRPr>
            </a:lvl9pPr>
          </a:lstStyle>
          <a:p>
            <a:endParaRPr/>
          </a:p>
        </p:txBody>
      </p:sp>
      <p:sp>
        <p:nvSpPr>
          <p:cNvPr id="87" name="Shape 87"/>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88" name="Shape 88"/>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89" name="Shape 89"/>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a:solidFill>
                  <a:schemeClr val="accent1"/>
                </a:solidFill>
                <a:latin typeface="Trebuchet MS"/>
                <a:ea typeface="Trebuchet MS"/>
                <a:cs typeface="Trebuchet MS"/>
                <a:sym typeface="Trebuchet MS"/>
              </a:rPr>
              <a:t>‹#›</a:t>
            </a:fld>
            <a:endParaRPr lang="en-US" sz="900">
              <a:solidFill>
                <a:schemeClr val="accent1"/>
              </a:solidFill>
              <a:latin typeface="Trebuchet MS"/>
              <a:ea typeface="Trebuchet MS"/>
              <a:cs typeface="Trebuchet MS"/>
              <a:sym typeface="Trebuchet MS"/>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grpSp>
        <p:nvGrpSpPr>
          <p:cNvPr id="6" name="Shape 6"/>
          <p:cNvGrpSpPr/>
          <p:nvPr/>
        </p:nvGrpSpPr>
        <p:grpSpPr>
          <a:xfrm>
            <a:off x="0" y="-8466"/>
            <a:ext cx="12192000" cy="6866467"/>
            <a:chOff x="0" y="-8466"/>
            <a:chExt cx="12192000" cy="6866467"/>
          </a:xfrm>
        </p:grpSpPr>
        <p:cxnSp>
          <p:nvCxnSpPr>
            <p:cNvPr id="7" name="Shape 7"/>
            <p:cNvCxnSpPr/>
            <p:nvPr/>
          </p:nvCxnSpPr>
          <p:spPr>
            <a:xfrm>
              <a:off x="9371011" y="0"/>
              <a:ext cx="1219199" cy="6858000"/>
            </a:xfrm>
            <a:prstGeom prst="straightConnector1">
              <a:avLst/>
            </a:prstGeom>
            <a:noFill/>
            <a:ln w="9525" cap="flat" cmpd="sng">
              <a:solidFill>
                <a:srgbClr val="BFBFBF"/>
              </a:solidFill>
              <a:prstDash val="solid"/>
              <a:round/>
              <a:headEnd type="none" w="med" len="med"/>
              <a:tailEnd type="none" w="med" len="med"/>
            </a:ln>
          </p:spPr>
        </p:cxnSp>
        <p:cxnSp>
          <p:nvCxnSpPr>
            <p:cNvPr id="8" name="Shape 8"/>
            <p:cNvCxnSpPr/>
            <p:nvPr/>
          </p:nvCxnSpPr>
          <p:spPr>
            <a:xfrm flipH="1">
              <a:off x="7425266" y="3681412"/>
              <a:ext cx="4763558" cy="3176586"/>
            </a:xfrm>
            <a:prstGeom prst="straightConnector1">
              <a:avLst/>
            </a:prstGeom>
            <a:noFill/>
            <a:ln w="9525" cap="flat" cmpd="sng">
              <a:solidFill>
                <a:srgbClr val="D8D8D8"/>
              </a:solidFill>
              <a:prstDash val="solid"/>
              <a:round/>
              <a:headEnd type="none" w="med" len="med"/>
              <a:tailEnd type="none" w="med" len="med"/>
            </a:ln>
          </p:spPr>
        </p:cxnSp>
        <p:sp>
          <p:nvSpPr>
            <p:cNvPr id="9" name="Shape 9"/>
            <p:cNvSpPr/>
            <p:nvPr/>
          </p:nvSpPr>
          <p:spPr>
            <a:xfrm>
              <a:off x="9181475" y="-8466"/>
              <a:ext cx="3007348" cy="6866467"/>
            </a:xfrm>
            <a:custGeom>
              <a:avLst/>
              <a:gdLst/>
              <a:ahLst/>
              <a:cxnLst/>
              <a:rect l="0" t="0" r="0" b="0"/>
              <a:pathLst>
                <a:path w="120000" h="120000" extrusionOk="0">
                  <a:moveTo>
                    <a:pt x="81621" y="0"/>
                  </a:moveTo>
                  <a:lnTo>
                    <a:pt x="120000" y="0"/>
                  </a:lnTo>
                  <a:lnTo>
                    <a:pt x="120000" y="119999"/>
                  </a:lnTo>
                  <a:lnTo>
                    <a:pt x="0" y="119999"/>
                  </a:lnTo>
                  <a:lnTo>
                    <a:pt x="81621" y="0"/>
                  </a:lnTo>
                  <a:close/>
                </a:path>
              </a:pathLst>
            </a:custGeom>
            <a:solidFill>
              <a:schemeClr val="accent1">
                <a:alpha val="29803"/>
              </a:schemeClr>
            </a:solidFill>
            <a:ln>
              <a:noFill/>
            </a:ln>
          </p:spPr>
        </p:sp>
        <p:sp>
          <p:nvSpPr>
            <p:cNvPr id="10" name="Shape 10"/>
            <p:cNvSpPr/>
            <p:nvPr/>
          </p:nvSpPr>
          <p:spPr>
            <a:xfrm>
              <a:off x="9603442" y="-8466"/>
              <a:ext cx="2588558" cy="6866467"/>
            </a:xfrm>
            <a:custGeom>
              <a:avLst/>
              <a:gdLst/>
              <a:ahLst/>
              <a:cxnLst/>
              <a:rect l="0" t="0" r="0" b="0"/>
              <a:pathLst>
                <a:path w="120000" h="120000" extrusionOk="0">
                  <a:moveTo>
                    <a:pt x="0" y="0"/>
                  </a:moveTo>
                  <a:lnTo>
                    <a:pt x="120000" y="0"/>
                  </a:lnTo>
                  <a:lnTo>
                    <a:pt x="120000" y="119999"/>
                  </a:lnTo>
                  <a:lnTo>
                    <a:pt x="56067" y="119999"/>
                  </a:lnTo>
                  <a:lnTo>
                    <a:pt x="0" y="0"/>
                  </a:lnTo>
                  <a:close/>
                </a:path>
              </a:pathLst>
            </a:custGeom>
            <a:solidFill>
              <a:schemeClr val="accent1">
                <a:alpha val="20000"/>
              </a:schemeClr>
            </a:solidFill>
            <a:ln>
              <a:noFill/>
            </a:ln>
          </p:spPr>
        </p:sp>
        <p:sp>
          <p:nvSpPr>
            <p:cNvPr id="11" name="Shape 11"/>
            <p:cNvSpPr/>
            <p:nvPr/>
          </p:nvSpPr>
          <p:spPr>
            <a:xfrm>
              <a:off x="8932332" y="3048000"/>
              <a:ext cx="3259667" cy="3809999"/>
            </a:xfrm>
            <a:prstGeom prst="triangle">
              <a:avLst>
                <a:gd name="adj" fmla="val 100000"/>
              </a:avLst>
            </a:prstGeom>
            <a:solidFill>
              <a:schemeClr val="accent2">
                <a:alpha val="71764"/>
              </a:schemeClr>
            </a:solidFill>
            <a:ln>
              <a:noFill/>
            </a:ln>
          </p:spPr>
          <p:txBody>
            <a:bodyPr lIns="91425" tIns="91425" rIns="91425" bIns="91425" anchor="ctr" anchorCtr="0">
              <a:noAutofit/>
            </a:bodyPr>
            <a:lstStyle/>
            <a:p>
              <a:pPr lvl="0">
                <a:spcBef>
                  <a:spcPts val="0"/>
                </a:spcBef>
                <a:buNone/>
              </a:pPr>
              <a:endParaRPr/>
            </a:p>
          </p:txBody>
        </p:sp>
        <p:sp>
          <p:nvSpPr>
            <p:cNvPr id="12" name="Shape 12"/>
            <p:cNvSpPr/>
            <p:nvPr/>
          </p:nvSpPr>
          <p:spPr>
            <a:xfrm>
              <a:off x="9334500" y="-8466"/>
              <a:ext cx="2854326" cy="6866467"/>
            </a:xfrm>
            <a:custGeom>
              <a:avLst/>
              <a:gdLst/>
              <a:ahLst/>
              <a:cxnLst/>
              <a:rect l="0" t="0" r="0" b="0"/>
              <a:pathLst>
                <a:path w="120000" h="120000" extrusionOk="0">
                  <a:moveTo>
                    <a:pt x="0" y="0"/>
                  </a:moveTo>
                  <a:lnTo>
                    <a:pt x="120000" y="0"/>
                  </a:lnTo>
                  <a:lnTo>
                    <a:pt x="120000" y="119999"/>
                  </a:lnTo>
                  <a:lnTo>
                    <a:pt x="103873" y="119999"/>
                  </a:lnTo>
                  <a:lnTo>
                    <a:pt x="0" y="0"/>
                  </a:lnTo>
                  <a:close/>
                </a:path>
              </a:pathLst>
            </a:custGeom>
            <a:solidFill>
              <a:srgbClr val="3F7818">
                <a:alpha val="69803"/>
              </a:srgbClr>
            </a:solidFill>
            <a:ln>
              <a:noFill/>
            </a:ln>
          </p:spPr>
        </p:sp>
        <p:sp>
          <p:nvSpPr>
            <p:cNvPr id="13" name="Shape 13"/>
            <p:cNvSpPr/>
            <p:nvPr/>
          </p:nvSpPr>
          <p:spPr>
            <a:xfrm>
              <a:off x="10898729" y="-8466"/>
              <a:ext cx="1290093" cy="6866467"/>
            </a:xfrm>
            <a:custGeom>
              <a:avLst/>
              <a:gdLst/>
              <a:ahLst/>
              <a:cxnLst/>
              <a:rect l="0" t="0" r="0" b="0"/>
              <a:pathLst>
                <a:path w="120000" h="120000" extrusionOk="0">
                  <a:moveTo>
                    <a:pt x="94852" y="0"/>
                  </a:moveTo>
                  <a:lnTo>
                    <a:pt x="120000" y="0"/>
                  </a:lnTo>
                  <a:lnTo>
                    <a:pt x="120000" y="120000"/>
                  </a:lnTo>
                  <a:lnTo>
                    <a:pt x="0" y="120000"/>
                  </a:lnTo>
                  <a:lnTo>
                    <a:pt x="94852" y="0"/>
                  </a:lnTo>
                  <a:close/>
                </a:path>
              </a:pathLst>
            </a:custGeom>
            <a:solidFill>
              <a:srgbClr val="BFE471">
                <a:alpha val="69803"/>
              </a:srgbClr>
            </a:solidFill>
            <a:ln>
              <a:noFill/>
            </a:ln>
          </p:spPr>
        </p:sp>
        <p:sp>
          <p:nvSpPr>
            <p:cNvPr id="14" name="Shape 14"/>
            <p:cNvSpPr/>
            <p:nvPr/>
          </p:nvSpPr>
          <p:spPr>
            <a:xfrm>
              <a:off x="10938999" y="-8466"/>
              <a:ext cx="1249825" cy="6866467"/>
            </a:xfrm>
            <a:custGeom>
              <a:avLst/>
              <a:gdLst/>
              <a:ahLst/>
              <a:cxnLst/>
              <a:rect l="0" t="0" r="0" b="0"/>
              <a:pathLst>
                <a:path w="120000" h="120000" extrusionOk="0">
                  <a:moveTo>
                    <a:pt x="0" y="0"/>
                  </a:moveTo>
                  <a:lnTo>
                    <a:pt x="120000" y="0"/>
                  </a:lnTo>
                  <a:lnTo>
                    <a:pt x="120000" y="120000"/>
                  </a:lnTo>
                  <a:lnTo>
                    <a:pt x="106515" y="120000"/>
                  </a:lnTo>
                  <a:lnTo>
                    <a:pt x="0" y="0"/>
                  </a:lnTo>
                  <a:close/>
                </a:path>
              </a:pathLst>
            </a:custGeom>
            <a:solidFill>
              <a:schemeClr val="accent1">
                <a:alpha val="64705"/>
              </a:schemeClr>
            </a:solidFill>
            <a:ln>
              <a:noFill/>
            </a:ln>
          </p:spPr>
        </p:sp>
        <p:sp>
          <p:nvSpPr>
            <p:cNvPr id="15" name="Shape 15"/>
            <p:cNvSpPr/>
            <p:nvPr/>
          </p:nvSpPr>
          <p:spPr>
            <a:xfrm>
              <a:off x="10371665" y="3589867"/>
              <a:ext cx="1817159" cy="3268132"/>
            </a:xfrm>
            <a:prstGeom prst="triangle">
              <a:avLst>
                <a:gd name="adj" fmla="val 100000"/>
              </a:avLst>
            </a:prstGeom>
            <a:solidFill>
              <a:schemeClr val="accent1">
                <a:alpha val="80000"/>
              </a:schemeClr>
            </a:solidFill>
            <a:ln>
              <a:noFill/>
            </a:ln>
          </p:spPr>
          <p:txBody>
            <a:bodyPr lIns="91425" tIns="91425" rIns="91425" bIns="91425" anchor="ctr" anchorCtr="0">
              <a:noAutofit/>
            </a:bodyPr>
            <a:lstStyle/>
            <a:p>
              <a:pPr lvl="0">
                <a:spcBef>
                  <a:spcPts val="0"/>
                </a:spcBef>
                <a:buNone/>
              </a:pPr>
              <a:endParaRPr/>
            </a:p>
          </p:txBody>
        </p:sp>
        <p:sp>
          <p:nvSpPr>
            <p:cNvPr id="16" name="Shape 16"/>
            <p:cNvSpPr/>
            <p:nvPr/>
          </p:nvSpPr>
          <p:spPr>
            <a:xfrm>
              <a:off x="0" y="4013200"/>
              <a:ext cx="448732" cy="2844800"/>
            </a:xfrm>
            <a:prstGeom prst="triangle">
              <a:avLst>
                <a:gd name="adj" fmla="val 0"/>
              </a:avLst>
            </a:prstGeom>
            <a:solidFill>
              <a:schemeClr val="accent1">
                <a:alpha val="84705"/>
              </a:schemeClr>
            </a:solidFill>
            <a:ln>
              <a:noFill/>
            </a:ln>
          </p:spPr>
          <p:txBody>
            <a:bodyPr lIns="91425" tIns="91425" rIns="91425" bIns="91425" anchor="ctr" anchorCtr="0">
              <a:noAutofit/>
            </a:bodyPr>
            <a:lstStyle/>
            <a:p>
              <a:pPr lvl="0">
                <a:spcBef>
                  <a:spcPts val="0"/>
                </a:spcBef>
                <a:buNone/>
              </a:pPr>
              <a:endParaRPr/>
            </a:p>
          </p:txBody>
        </p:sp>
      </p:grpSp>
      <p:sp>
        <p:nvSpPr>
          <p:cNvPr id="17" name="Shape 17"/>
          <p:cNvSpPr txBox="1">
            <a:spLocks noGrp="1"/>
          </p:cNvSpPr>
          <p:nvPr>
            <p:ph type="title"/>
          </p:nvPr>
        </p:nvSpPr>
        <p:spPr>
          <a:xfrm>
            <a:off x="677333" y="609600"/>
            <a:ext cx="8596668" cy="13208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Trebuchet MS"/>
              <a:buNone/>
              <a:defRPr sz="3600" b="0" i="0" u="none" strike="noStrike" cap="none">
                <a:solidFill>
                  <a:schemeClr val="accent1"/>
                </a:solidFill>
                <a:latin typeface="Trebuchet MS"/>
                <a:ea typeface="Trebuchet MS"/>
                <a:cs typeface="Trebuchet MS"/>
                <a:sym typeface="Trebuchet MS"/>
              </a:defRPr>
            </a:lvl1pPr>
            <a:lvl2pPr marL="0" marR="0" lvl="1" indent="0" algn="l" rtl="0">
              <a:spcBef>
                <a:spcPts val="0"/>
              </a:spcBef>
              <a:buNone/>
              <a:defRPr sz="1800" b="0" i="0" u="none" strike="noStrike" cap="none">
                <a:solidFill>
                  <a:schemeClr val="dk2"/>
                </a:solidFill>
              </a:defRPr>
            </a:lvl2pPr>
            <a:lvl3pPr marL="0" marR="0" lvl="2" indent="0" algn="l" rtl="0">
              <a:spcBef>
                <a:spcPts val="0"/>
              </a:spcBef>
              <a:buNone/>
              <a:defRPr sz="1800" b="0" i="0" u="none" strike="noStrike" cap="none">
                <a:solidFill>
                  <a:schemeClr val="dk2"/>
                </a:solidFill>
              </a:defRPr>
            </a:lvl3pPr>
            <a:lvl4pPr marL="0" marR="0" lvl="3" indent="0" algn="l" rtl="0">
              <a:spcBef>
                <a:spcPts val="0"/>
              </a:spcBef>
              <a:buNone/>
              <a:defRPr sz="1800" b="0" i="0" u="none" strike="noStrike" cap="none">
                <a:solidFill>
                  <a:schemeClr val="dk2"/>
                </a:solidFill>
              </a:defRPr>
            </a:lvl4pPr>
            <a:lvl5pPr marL="0" marR="0" lvl="4" indent="0" algn="l" rtl="0">
              <a:spcBef>
                <a:spcPts val="0"/>
              </a:spcBef>
              <a:buNone/>
              <a:defRPr sz="1800" b="0" i="0" u="none" strike="noStrike" cap="none">
                <a:solidFill>
                  <a:schemeClr val="dk2"/>
                </a:solidFill>
              </a:defRPr>
            </a:lvl5pPr>
            <a:lvl6pPr marL="0" marR="0" lvl="5" indent="0" algn="l" rtl="0">
              <a:spcBef>
                <a:spcPts val="0"/>
              </a:spcBef>
              <a:buNone/>
              <a:defRPr sz="1800" b="0" i="0" u="none" strike="noStrike" cap="none">
                <a:solidFill>
                  <a:schemeClr val="dk2"/>
                </a:solidFill>
              </a:defRPr>
            </a:lvl6pPr>
            <a:lvl7pPr marL="0" marR="0" lvl="6" indent="0" algn="l" rtl="0">
              <a:spcBef>
                <a:spcPts val="0"/>
              </a:spcBef>
              <a:buNone/>
              <a:defRPr sz="1800" b="0" i="0" u="none" strike="noStrike" cap="none">
                <a:solidFill>
                  <a:schemeClr val="dk2"/>
                </a:solidFill>
              </a:defRPr>
            </a:lvl7pPr>
            <a:lvl8pPr marL="0" marR="0" lvl="7" indent="0" algn="l" rtl="0">
              <a:spcBef>
                <a:spcPts val="0"/>
              </a:spcBef>
              <a:buNone/>
              <a:defRPr sz="1800" b="0" i="0" u="none" strike="noStrike" cap="none">
                <a:solidFill>
                  <a:schemeClr val="dk2"/>
                </a:solidFill>
              </a:defRPr>
            </a:lvl8pPr>
            <a:lvl9pPr marL="0" marR="0" lvl="8" indent="0" algn="l" rtl="0">
              <a:spcBef>
                <a:spcPts val="0"/>
              </a:spcBef>
              <a:buNone/>
              <a:defRPr sz="1800" b="0" i="0" u="none" strike="noStrike" cap="none">
                <a:solidFill>
                  <a:schemeClr val="dk2"/>
                </a:solidFill>
              </a:defRPr>
            </a:lvl9pPr>
          </a:lstStyle>
          <a:p>
            <a:endParaRPr/>
          </a:p>
        </p:txBody>
      </p:sp>
      <p:sp>
        <p:nvSpPr>
          <p:cNvPr id="18" name="Shape 18"/>
          <p:cNvSpPr txBox="1">
            <a:spLocks noGrp="1"/>
          </p:cNvSpPr>
          <p:nvPr>
            <p:ph type="body" idx="1"/>
          </p:nvPr>
        </p:nvSpPr>
        <p:spPr>
          <a:xfrm>
            <a:off x="677333" y="2160589"/>
            <a:ext cx="8596668" cy="3880773"/>
          </a:xfrm>
          <a:prstGeom prst="rect">
            <a:avLst/>
          </a:prstGeom>
          <a:noFill/>
          <a:ln>
            <a:noFill/>
          </a:ln>
        </p:spPr>
        <p:txBody>
          <a:bodyPr lIns="91425" tIns="91425" rIns="91425" bIns="91425" anchor="t" anchorCtr="0"/>
          <a:lstStyle>
            <a:lvl1pPr marL="342900" marR="0" lvl="0" indent="-251459" algn="l" rtl="0">
              <a:spcBef>
                <a:spcPts val="1000"/>
              </a:spcBef>
              <a:spcAft>
                <a:spcPts val="0"/>
              </a:spcAft>
              <a:buClr>
                <a:schemeClr val="accent1"/>
              </a:buClr>
              <a:buSzPct val="79999"/>
              <a:buFont typeface="Noto Sans Symbols"/>
              <a:buChar char="▶"/>
              <a:defRPr sz="1800" b="0" i="0" u="none" strike="noStrike" cap="none">
                <a:solidFill>
                  <a:srgbClr val="3F3F3F"/>
                </a:solidFill>
                <a:latin typeface="Trebuchet MS"/>
                <a:ea typeface="Trebuchet MS"/>
                <a:cs typeface="Trebuchet MS"/>
                <a:sym typeface="Trebuchet MS"/>
              </a:defRPr>
            </a:lvl1pPr>
            <a:lvl2pPr marL="742950" marR="0" lvl="1" indent="-204469" algn="l" rtl="0">
              <a:spcBef>
                <a:spcPts val="1000"/>
              </a:spcBef>
              <a:spcAft>
                <a:spcPts val="0"/>
              </a:spcAft>
              <a:buClr>
                <a:schemeClr val="accent1"/>
              </a:buClr>
              <a:buSzPct val="80000"/>
              <a:buFont typeface="Noto Sans Symbols"/>
              <a:buChar char="▶"/>
              <a:defRPr sz="1600" b="0" i="0" u="none" strike="noStrike" cap="none">
                <a:solidFill>
                  <a:srgbClr val="3F3F3F"/>
                </a:solidFill>
                <a:latin typeface="Trebuchet MS"/>
                <a:ea typeface="Trebuchet MS"/>
                <a:cs typeface="Trebuchet MS"/>
                <a:sym typeface="Trebuchet MS"/>
              </a:defRPr>
            </a:lvl2pPr>
            <a:lvl3pPr marL="1143000" marR="0" lvl="2" indent="-157480" algn="l" rtl="0">
              <a:spcBef>
                <a:spcPts val="1000"/>
              </a:spcBef>
              <a:spcAft>
                <a:spcPts val="0"/>
              </a:spcAft>
              <a:buClr>
                <a:schemeClr val="accent1"/>
              </a:buClr>
              <a:buSzPct val="80000"/>
              <a:buFont typeface="Noto Sans Symbols"/>
              <a:buChar char="▶"/>
              <a:defRPr sz="1400" b="0" i="0" u="none" strike="noStrike" cap="none">
                <a:solidFill>
                  <a:srgbClr val="3F3F3F"/>
                </a:solidFill>
                <a:latin typeface="Trebuchet MS"/>
                <a:ea typeface="Trebuchet MS"/>
                <a:cs typeface="Trebuchet MS"/>
                <a:sym typeface="Trebuchet MS"/>
              </a:defRPr>
            </a:lvl3pPr>
            <a:lvl4pPr marL="1600200" marR="0" lvl="3"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4pPr>
            <a:lvl5pPr marL="2057400" marR="0" lvl="4"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5pPr>
            <a:lvl6pPr marL="2514600" marR="0" lvl="5"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6pPr>
            <a:lvl7pPr marL="2971800" marR="0" lvl="6" indent="-167639"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7pPr>
            <a:lvl8pPr marL="3429000" marR="0" lvl="7"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8pPr>
            <a:lvl9pPr marL="3886200" marR="0" lvl="8" indent="-167640" algn="l" rtl="0">
              <a:spcBef>
                <a:spcPts val="1000"/>
              </a:spcBef>
              <a:spcAft>
                <a:spcPts val="0"/>
              </a:spcAft>
              <a:buClr>
                <a:schemeClr val="accent1"/>
              </a:buClr>
              <a:buSzPct val="8000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19" name="Shape 19"/>
          <p:cNvSpPr txBox="1">
            <a:spLocks noGrp="1"/>
          </p:cNvSpPr>
          <p:nvPr>
            <p:ph type="dt" idx="10"/>
          </p:nvPr>
        </p:nvSpPr>
        <p:spPr>
          <a:xfrm>
            <a:off x="7205132" y="6041362"/>
            <a:ext cx="911938" cy="365125"/>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0" name="Shape 20"/>
          <p:cNvSpPr txBox="1">
            <a:spLocks noGrp="1"/>
          </p:cNvSpPr>
          <p:nvPr>
            <p:ph type="ftr" idx="11"/>
          </p:nvPr>
        </p:nvSpPr>
        <p:spPr>
          <a:xfrm>
            <a:off x="677333" y="6041362"/>
            <a:ext cx="6297612" cy="365125"/>
          </a:xfrm>
          <a:prstGeom prst="rect">
            <a:avLst/>
          </a:prstGeom>
          <a:noFill/>
          <a:ln>
            <a:noFill/>
          </a:ln>
        </p:spPr>
        <p:txBody>
          <a:bodyPr lIns="91425" tIns="91425" rIns="91425" bIns="91425" anchor="ctr" anchorCtr="0"/>
          <a:lstStyle>
            <a:lvl1pPr marL="0" marR="0" lvl="0" indent="0" algn="l" rtl="0">
              <a:spcBef>
                <a:spcPts val="0"/>
              </a:spcBef>
              <a:buNone/>
              <a:defRPr sz="900" b="0" i="0" u="none" strike="noStrike" cap="none">
                <a:solidFill>
                  <a:srgbClr val="888888"/>
                </a:solidFill>
                <a:latin typeface="Trebuchet MS"/>
                <a:ea typeface="Trebuchet MS"/>
                <a:cs typeface="Trebuchet MS"/>
                <a:sym typeface="Trebuchet MS"/>
              </a:defRPr>
            </a:lvl1pPr>
            <a:lvl2pPr marL="457200" marR="0" lvl="1" indent="0" algn="l" rtl="0">
              <a:spcBef>
                <a:spcPts val="0"/>
              </a:spcBef>
              <a:buNone/>
              <a:defRPr sz="1800" b="0" i="0" u="none" strike="noStrike" cap="none">
                <a:solidFill>
                  <a:schemeClr val="dk1"/>
                </a:solidFill>
                <a:latin typeface="Trebuchet MS"/>
                <a:ea typeface="Trebuchet MS"/>
                <a:cs typeface="Trebuchet MS"/>
                <a:sym typeface="Trebuchet MS"/>
              </a:defRPr>
            </a:lvl2pPr>
            <a:lvl3pPr marL="914400" marR="0" lvl="2" indent="0" algn="l" rtl="0">
              <a:spcBef>
                <a:spcPts val="0"/>
              </a:spcBef>
              <a:buNone/>
              <a:defRPr sz="1800" b="0" i="0" u="none" strike="noStrike" cap="none">
                <a:solidFill>
                  <a:schemeClr val="dk1"/>
                </a:solidFill>
                <a:latin typeface="Trebuchet MS"/>
                <a:ea typeface="Trebuchet MS"/>
                <a:cs typeface="Trebuchet MS"/>
                <a:sym typeface="Trebuchet MS"/>
              </a:defRPr>
            </a:lvl3pPr>
            <a:lvl4pPr marL="1371600" marR="0" lvl="3" indent="0" algn="l" rtl="0">
              <a:spcBef>
                <a:spcPts val="0"/>
              </a:spcBef>
              <a:buNone/>
              <a:defRPr sz="1800" b="0" i="0" u="none" strike="noStrike" cap="none">
                <a:solidFill>
                  <a:schemeClr val="dk1"/>
                </a:solidFill>
                <a:latin typeface="Trebuchet MS"/>
                <a:ea typeface="Trebuchet MS"/>
                <a:cs typeface="Trebuchet MS"/>
                <a:sym typeface="Trebuchet MS"/>
              </a:defRPr>
            </a:lvl4pPr>
            <a:lvl5pPr marL="1828800" marR="0" lvl="4" indent="0" algn="l" rtl="0">
              <a:spcBef>
                <a:spcPts val="0"/>
              </a:spcBef>
              <a:buNone/>
              <a:defRPr sz="1800" b="0" i="0" u="none" strike="noStrike" cap="none">
                <a:solidFill>
                  <a:schemeClr val="dk1"/>
                </a:solidFill>
                <a:latin typeface="Trebuchet MS"/>
                <a:ea typeface="Trebuchet MS"/>
                <a:cs typeface="Trebuchet MS"/>
                <a:sym typeface="Trebuchet MS"/>
              </a:defRPr>
            </a:lvl5pPr>
            <a:lvl6pPr marL="2286000" marR="0" lvl="5" indent="0" algn="l" rtl="0">
              <a:spcBef>
                <a:spcPts val="0"/>
              </a:spcBef>
              <a:buNone/>
              <a:defRPr sz="1800" b="0" i="0" u="none" strike="noStrike" cap="none">
                <a:solidFill>
                  <a:schemeClr val="dk1"/>
                </a:solidFill>
                <a:latin typeface="Trebuchet MS"/>
                <a:ea typeface="Trebuchet MS"/>
                <a:cs typeface="Trebuchet MS"/>
                <a:sym typeface="Trebuchet MS"/>
              </a:defRPr>
            </a:lvl6pPr>
            <a:lvl7pPr marL="2743200" marR="0" lvl="6" indent="0" algn="l" rtl="0">
              <a:spcBef>
                <a:spcPts val="0"/>
              </a:spcBef>
              <a:buNone/>
              <a:defRPr sz="1800" b="0" i="0" u="none" strike="noStrike" cap="none">
                <a:solidFill>
                  <a:schemeClr val="dk1"/>
                </a:solidFill>
                <a:latin typeface="Trebuchet MS"/>
                <a:ea typeface="Trebuchet MS"/>
                <a:cs typeface="Trebuchet MS"/>
                <a:sym typeface="Trebuchet MS"/>
              </a:defRPr>
            </a:lvl7pPr>
            <a:lvl8pPr marL="3200400" marR="0" lvl="7" indent="0" algn="l" rtl="0">
              <a:spcBef>
                <a:spcPts val="0"/>
              </a:spcBef>
              <a:buNone/>
              <a:defRPr sz="1800" b="0" i="0" u="none" strike="noStrike" cap="none">
                <a:solidFill>
                  <a:schemeClr val="dk1"/>
                </a:solidFill>
                <a:latin typeface="Trebuchet MS"/>
                <a:ea typeface="Trebuchet MS"/>
                <a:cs typeface="Trebuchet MS"/>
                <a:sym typeface="Trebuchet MS"/>
              </a:defRPr>
            </a:lvl8pPr>
            <a:lvl9pPr marL="3657600" marR="0" lvl="8" indent="0" algn="l" rtl="0">
              <a:spcBef>
                <a:spcPts val="0"/>
              </a:spcBef>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590663" y="6041362"/>
            <a:ext cx="68333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accent1"/>
                </a:solidFill>
                <a:latin typeface="Trebuchet MS"/>
                <a:ea typeface="Trebuchet MS"/>
                <a:cs typeface="Trebuchet MS"/>
                <a:sym typeface="Trebuchet MS"/>
              </a:rPr>
              <a:t>‹#›</a:t>
            </a:fld>
            <a:endParaRPr lang="en-US" sz="900" b="0" i="0" u="none" strike="noStrike" cap="none">
              <a:solidFill>
                <a:schemeClr val="accent1"/>
              </a:solidFill>
              <a:latin typeface="Trebuchet MS"/>
              <a:ea typeface="Trebuchet MS"/>
              <a:cs typeface="Trebuchet MS"/>
              <a:sym typeface="Trebuchet MS"/>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jp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16.jpg"/><Relationship Id="rId7" Type="http://schemas.openxmlformats.org/officeDocument/2006/relationships/image" Target="../media/image17.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ctrTitle"/>
          </p:nvPr>
        </p:nvSpPr>
        <p:spPr>
          <a:xfrm>
            <a:off x="1507066" y="2404533"/>
            <a:ext cx="7766936" cy="1646301"/>
          </a:xfrm>
          <a:prstGeom prst="rect">
            <a:avLst/>
          </a:prstGeom>
          <a:noFill/>
          <a:ln>
            <a:noFill/>
          </a:ln>
        </p:spPr>
        <p:txBody>
          <a:bodyPr lIns="91425" tIns="45700" rIns="91425" bIns="45700" anchor="b" anchorCtr="0">
            <a:noAutofit/>
          </a:bodyPr>
          <a:lstStyle/>
          <a:p>
            <a:pPr marL="0" marR="0" lvl="0" indent="0" algn="ctr" rtl="0">
              <a:spcBef>
                <a:spcPts val="0"/>
              </a:spcBef>
              <a:buClr>
                <a:schemeClr val="accent1"/>
              </a:buClr>
              <a:buSzPct val="25000"/>
              <a:buFont typeface="Trebuchet MS"/>
              <a:buNone/>
            </a:pPr>
            <a:r>
              <a:rPr lang="en-US" sz="5400" b="0" i="0" u="none" strike="noStrike" cap="none">
                <a:solidFill>
                  <a:schemeClr val="accent1"/>
                </a:solidFill>
                <a:latin typeface="Trebuchet MS"/>
                <a:ea typeface="Trebuchet MS"/>
                <a:cs typeface="Trebuchet MS"/>
                <a:sym typeface="Trebuchet MS"/>
              </a:rPr>
              <a:t/>
            </a:r>
            <a:br>
              <a:rPr lang="en-US" sz="5400" b="0" i="0" u="none" strike="noStrike" cap="none">
                <a:solidFill>
                  <a:schemeClr val="accent1"/>
                </a:solidFill>
                <a:latin typeface="Trebuchet MS"/>
                <a:ea typeface="Trebuchet MS"/>
                <a:cs typeface="Trebuchet MS"/>
                <a:sym typeface="Trebuchet MS"/>
              </a:rPr>
            </a:br>
            <a:r>
              <a:rPr lang="en-US" sz="5400" b="0" i="0" u="none" strike="noStrike" cap="none">
                <a:solidFill>
                  <a:schemeClr val="accent1"/>
                </a:solidFill>
                <a:latin typeface="Trebuchet MS"/>
                <a:ea typeface="Trebuchet MS"/>
                <a:cs typeface="Trebuchet MS"/>
                <a:sym typeface="Trebuchet MS"/>
              </a:rPr>
              <a:t/>
            </a:r>
            <a:br>
              <a:rPr lang="en-US" sz="5400" b="0" i="0" u="none" strike="noStrike" cap="none">
                <a:solidFill>
                  <a:schemeClr val="accent1"/>
                </a:solidFill>
                <a:latin typeface="Trebuchet MS"/>
                <a:ea typeface="Trebuchet MS"/>
                <a:cs typeface="Trebuchet MS"/>
                <a:sym typeface="Trebuchet MS"/>
              </a:rPr>
            </a:br>
            <a:r>
              <a:rPr lang="en-US" sz="5400" b="0" i="0" u="none" strike="noStrike" cap="none">
                <a:solidFill>
                  <a:schemeClr val="accent1"/>
                </a:solidFill>
                <a:latin typeface="Trebuchet MS"/>
                <a:ea typeface="Trebuchet MS"/>
                <a:cs typeface="Trebuchet MS"/>
                <a:sym typeface="Trebuchet MS"/>
              </a:rPr>
              <a:t/>
            </a:r>
            <a:br>
              <a:rPr lang="en-US" sz="5400" b="0" i="0" u="none" strike="noStrike" cap="none">
                <a:solidFill>
                  <a:schemeClr val="accent1"/>
                </a:solidFill>
                <a:latin typeface="Trebuchet MS"/>
                <a:ea typeface="Trebuchet MS"/>
                <a:cs typeface="Trebuchet MS"/>
                <a:sym typeface="Trebuchet MS"/>
              </a:rPr>
            </a:br>
            <a:r>
              <a:rPr lang="en-US" sz="5400" b="0" i="0" u="none" strike="noStrike" cap="none">
                <a:solidFill>
                  <a:schemeClr val="accent1"/>
                </a:solidFill>
                <a:latin typeface="Trebuchet MS"/>
                <a:ea typeface="Trebuchet MS"/>
                <a:cs typeface="Trebuchet MS"/>
                <a:sym typeface="Trebuchet MS"/>
              </a:rPr>
              <a:t>Gifts for Tadiwa, Lawrance and others</a:t>
            </a:r>
          </a:p>
        </p:txBody>
      </p:sp>
      <p:sp>
        <p:nvSpPr>
          <p:cNvPr id="144" name="Shape 144"/>
          <p:cNvSpPr txBox="1">
            <a:spLocks noGrp="1"/>
          </p:cNvSpPr>
          <p:nvPr>
            <p:ph type="subTitle" idx="1"/>
          </p:nvPr>
        </p:nvSpPr>
        <p:spPr>
          <a:xfrm>
            <a:off x="1507066" y="4050832"/>
            <a:ext cx="7766936" cy="1096899"/>
          </a:xfrm>
          <a:prstGeom prst="rect">
            <a:avLst/>
          </a:prstGeom>
          <a:noFill/>
          <a:ln>
            <a:noFill/>
          </a:ln>
        </p:spPr>
        <p:txBody>
          <a:bodyPr lIns="91425" tIns="45700" rIns="91425" bIns="45700" anchor="t" anchorCtr="0">
            <a:noAutofit/>
          </a:bodyPr>
          <a:lstStyle/>
          <a:p>
            <a:pPr marL="0" marR="0" lvl="0" indent="0" algn="r" rtl="0">
              <a:spcBef>
                <a:spcPts val="0"/>
              </a:spcBef>
              <a:spcAft>
                <a:spcPts val="0"/>
              </a:spcAft>
              <a:buClr>
                <a:schemeClr val="accent1"/>
              </a:buClr>
              <a:buSzPct val="25000"/>
              <a:buFont typeface="Noto Sans Symbols"/>
              <a:buNone/>
            </a:pPr>
            <a:endParaRPr sz="1800" b="0" i="0" u="none" strike="noStrike" cap="none">
              <a:solidFill>
                <a:srgbClr val="7F7F7F"/>
              </a:solidFill>
              <a:latin typeface="Trebuchet MS"/>
              <a:ea typeface="Trebuchet MS"/>
              <a:cs typeface="Trebuchet MS"/>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title"/>
          </p:nvPr>
        </p:nvSpPr>
        <p:spPr>
          <a:xfrm>
            <a:off x="677333" y="609599"/>
            <a:ext cx="8596668" cy="4893129"/>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Trebuchet MS"/>
              <a:buNone/>
            </a:pPr>
            <a:r>
              <a:rPr lang="en-US" sz="3600" b="0" i="0" u="none" strike="noStrike" cap="none">
                <a:solidFill>
                  <a:schemeClr val="dk1"/>
                </a:solidFill>
                <a:latin typeface="Trebuchet MS"/>
                <a:ea typeface="Trebuchet MS"/>
                <a:cs typeface="Trebuchet MS"/>
                <a:sym typeface="Trebuchet MS"/>
              </a:rPr>
              <a:t>The Rogers took 4 suitcases </a:t>
            </a:r>
            <a:br>
              <a:rPr lang="en-US" sz="3600" b="0" i="0" u="none" strike="noStrike" cap="none">
                <a:solidFill>
                  <a:schemeClr val="dk1"/>
                </a:solidFill>
                <a:latin typeface="Trebuchet MS"/>
                <a:ea typeface="Trebuchet MS"/>
                <a:cs typeface="Trebuchet MS"/>
                <a:sym typeface="Trebuchet MS"/>
              </a:rPr>
            </a:br>
            <a:r>
              <a:rPr lang="en-US" sz="3600" b="0" i="0" u="none" strike="noStrike" cap="none">
                <a:solidFill>
                  <a:schemeClr val="dk1"/>
                </a:solidFill>
                <a:latin typeface="Trebuchet MS"/>
                <a:ea typeface="Trebuchet MS"/>
                <a:cs typeface="Trebuchet MS"/>
                <a:sym typeface="Trebuchet MS"/>
              </a:rPr>
              <a:t>just of gifts.</a:t>
            </a:r>
            <a:br>
              <a:rPr lang="en-US" sz="3600" b="0" i="0" u="none" strike="noStrike" cap="none">
                <a:solidFill>
                  <a:schemeClr val="dk1"/>
                </a:solidFill>
                <a:latin typeface="Trebuchet MS"/>
                <a:ea typeface="Trebuchet MS"/>
                <a:cs typeface="Trebuchet MS"/>
                <a:sym typeface="Trebuchet MS"/>
              </a:rPr>
            </a:br>
            <a:r>
              <a:rPr lang="en-US" sz="3600" b="0" i="0" u="none" strike="noStrike" cap="none">
                <a:solidFill>
                  <a:schemeClr val="dk1"/>
                </a:solidFill>
                <a:latin typeface="Trebuchet MS"/>
                <a:ea typeface="Trebuchet MS"/>
                <a:cs typeface="Trebuchet MS"/>
                <a:sym typeface="Trebuchet MS"/>
              </a:rPr>
              <a:t>The other team members</a:t>
            </a:r>
            <a:br>
              <a:rPr lang="en-US" sz="3600" b="0" i="0" u="none" strike="noStrike" cap="none">
                <a:solidFill>
                  <a:schemeClr val="dk1"/>
                </a:solidFill>
                <a:latin typeface="Trebuchet MS"/>
                <a:ea typeface="Trebuchet MS"/>
                <a:cs typeface="Trebuchet MS"/>
                <a:sym typeface="Trebuchet MS"/>
              </a:rPr>
            </a:br>
            <a:r>
              <a:rPr lang="en-US" sz="3600" b="0" i="0" u="none" strike="noStrike" cap="none">
                <a:solidFill>
                  <a:schemeClr val="dk1"/>
                </a:solidFill>
                <a:latin typeface="Trebuchet MS"/>
                <a:ea typeface="Trebuchet MS"/>
                <a:cs typeface="Trebuchet MS"/>
                <a:sym typeface="Trebuchet MS"/>
              </a:rPr>
              <a:t>also took a lot of gift items.</a:t>
            </a:r>
            <a:br>
              <a:rPr lang="en-US" sz="3600" b="0" i="0" u="none" strike="noStrike" cap="none">
                <a:solidFill>
                  <a:schemeClr val="dk1"/>
                </a:solidFill>
                <a:latin typeface="Trebuchet MS"/>
                <a:ea typeface="Trebuchet MS"/>
                <a:cs typeface="Trebuchet MS"/>
                <a:sym typeface="Trebuchet MS"/>
              </a:rPr>
            </a:br>
            <a:r>
              <a:rPr lang="en-US" sz="3600" b="0" i="0" u="none" strike="noStrike" cap="none">
                <a:solidFill>
                  <a:schemeClr val="dk1"/>
                </a:solidFill>
                <a:latin typeface="Trebuchet MS"/>
                <a:ea typeface="Trebuchet MS"/>
                <a:cs typeface="Trebuchet MS"/>
                <a:sym typeface="Trebuchet MS"/>
              </a:rPr>
              <a:t/>
            </a:r>
            <a:br>
              <a:rPr lang="en-US" sz="3600" b="0" i="0" u="none" strike="noStrike" cap="none">
                <a:solidFill>
                  <a:schemeClr val="dk1"/>
                </a:solidFill>
                <a:latin typeface="Trebuchet MS"/>
                <a:ea typeface="Trebuchet MS"/>
                <a:cs typeface="Trebuchet MS"/>
                <a:sym typeface="Trebuchet MS"/>
              </a:rPr>
            </a:br>
            <a:r>
              <a:rPr lang="en-US" sz="3600" b="0" i="0" u="none" strike="noStrike" cap="none">
                <a:solidFill>
                  <a:schemeClr val="dk1"/>
                </a:solidFill>
                <a:latin typeface="Trebuchet MS"/>
                <a:ea typeface="Trebuchet MS"/>
                <a:cs typeface="Trebuchet MS"/>
                <a:sym typeface="Trebuchet MS"/>
              </a:rPr>
              <a:t>This was for all 3 orphanages, </a:t>
            </a:r>
            <a:br>
              <a:rPr lang="en-US" sz="3600" b="0" i="0" u="none" strike="noStrike" cap="none">
                <a:solidFill>
                  <a:schemeClr val="dk1"/>
                </a:solidFill>
                <a:latin typeface="Trebuchet MS"/>
                <a:ea typeface="Trebuchet MS"/>
                <a:cs typeface="Trebuchet MS"/>
                <a:sym typeface="Trebuchet MS"/>
              </a:rPr>
            </a:br>
            <a:r>
              <a:rPr lang="en-US" sz="3600" b="0" i="0" u="none" strike="noStrike" cap="none">
                <a:solidFill>
                  <a:schemeClr val="dk1"/>
                </a:solidFill>
                <a:latin typeface="Trebuchet MS"/>
                <a:ea typeface="Trebuchet MS"/>
                <a:cs typeface="Trebuchet MS"/>
                <a:sym typeface="Trebuchet MS"/>
              </a:rPr>
              <a:t>all orphans and not just for</a:t>
            </a:r>
            <a:br>
              <a:rPr lang="en-US" sz="3600" b="0" i="0" u="none" strike="noStrike" cap="none">
                <a:solidFill>
                  <a:schemeClr val="dk1"/>
                </a:solidFill>
                <a:latin typeface="Trebuchet MS"/>
                <a:ea typeface="Trebuchet MS"/>
                <a:cs typeface="Trebuchet MS"/>
                <a:sym typeface="Trebuchet MS"/>
              </a:rPr>
            </a:br>
            <a:r>
              <a:rPr lang="en-US" sz="3600" b="0" i="0" u="none" strike="noStrike" cap="none">
                <a:solidFill>
                  <a:schemeClr val="dk1"/>
                </a:solidFill>
                <a:latin typeface="Trebuchet MS"/>
                <a:ea typeface="Trebuchet MS"/>
                <a:cs typeface="Trebuchet MS"/>
                <a:sym typeface="Trebuchet MS"/>
              </a:rPr>
              <a:t>Tadiwa and Lawrance.</a:t>
            </a:r>
          </a:p>
        </p:txBody>
      </p:sp>
      <p:pic>
        <p:nvPicPr>
          <p:cNvPr id="150" name="Shape 150"/>
          <p:cNvPicPr preferRelativeResize="0">
            <a:picLocks noGrp="1"/>
          </p:cNvPicPr>
          <p:nvPr>
            <p:ph type="body" idx="1"/>
          </p:nvPr>
        </p:nvPicPr>
        <p:blipFill rotWithShape="1">
          <a:blip r:embed="rId3">
            <a:alphaModFix/>
          </a:blip>
          <a:srcRect/>
          <a:stretch/>
        </p:blipFill>
        <p:spPr>
          <a:xfrm>
            <a:off x="6984435" y="0"/>
            <a:ext cx="4984408" cy="667857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title"/>
          </p:nvPr>
        </p:nvSpPr>
        <p:spPr>
          <a:xfrm>
            <a:off x="3250084" y="203200"/>
            <a:ext cx="3612337" cy="2817586"/>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Trebuchet MS"/>
              <a:buNone/>
            </a:pPr>
            <a:r>
              <a:rPr lang="en-US" sz="3240" b="1" i="0" u="none" strike="noStrike" cap="none">
                <a:solidFill>
                  <a:schemeClr val="dk1"/>
                </a:solidFill>
                <a:latin typeface="Trebuchet MS"/>
                <a:ea typeface="Trebuchet MS"/>
                <a:cs typeface="Trebuchet MS"/>
                <a:sym typeface="Trebuchet MS"/>
              </a:rPr>
              <a:t>My children taught looming. It was always very popular.</a:t>
            </a:r>
            <a:r>
              <a:rPr lang="en-US" sz="3240" b="0" i="0" u="none" strike="noStrike" cap="none">
                <a:solidFill>
                  <a:schemeClr val="accent1"/>
                </a:solidFill>
                <a:latin typeface="Trebuchet MS"/>
                <a:ea typeface="Trebuchet MS"/>
                <a:cs typeface="Trebuchet MS"/>
                <a:sym typeface="Trebuchet MS"/>
              </a:rPr>
              <a:t/>
            </a:r>
            <a:br>
              <a:rPr lang="en-US" sz="3240" b="0" i="0" u="none" strike="noStrike" cap="none">
                <a:solidFill>
                  <a:schemeClr val="accent1"/>
                </a:solidFill>
                <a:latin typeface="Trebuchet MS"/>
                <a:ea typeface="Trebuchet MS"/>
                <a:cs typeface="Trebuchet MS"/>
                <a:sym typeface="Trebuchet MS"/>
              </a:rPr>
            </a:br>
            <a:endParaRPr lang="en-US" sz="3240" b="0" i="0" u="none" strike="noStrike" cap="none">
              <a:solidFill>
                <a:schemeClr val="accent1"/>
              </a:solidFill>
              <a:latin typeface="Trebuchet MS"/>
              <a:ea typeface="Trebuchet MS"/>
              <a:cs typeface="Trebuchet MS"/>
              <a:sym typeface="Trebuchet MS"/>
            </a:endParaRPr>
          </a:p>
        </p:txBody>
      </p:sp>
      <p:pic>
        <p:nvPicPr>
          <p:cNvPr id="156" name="Shape 156"/>
          <p:cNvPicPr preferRelativeResize="0">
            <a:picLocks noGrp="1"/>
          </p:cNvPicPr>
          <p:nvPr>
            <p:ph type="body" idx="1"/>
          </p:nvPr>
        </p:nvPicPr>
        <p:blipFill rotWithShape="1">
          <a:blip r:embed="rId3">
            <a:alphaModFix/>
          </a:blip>
          <a:srcRect/>
          <a:stretch/>
        </p:blipFill>
        <p:spPr>
          <a:xfrm>
            <a:off x="6862421" y="0"/>
            <a:ext cx="5175248" cy="3881436"/>
          </a:xfrm>
          <a:prstGeom prst="rect">
            <a:avLst/>
          </a:prstGeom>
          <a:noFill/>
          <a:ln>
            <a:noFill/>
          </a:ln>
        </p:spPr>
      </p:pic>
      <p:pic>
        <p:nvPicPr>
          <p:cNvPr id="157" name="Shape 157"/>
          <p:cNvPicPr preferRelativeResize="0"/>
          <p:nvPr/>
        </p:nvPicPr>
        <p:blipFill rotWithShape="1">
          <a:blip r:embed="rId4">
            <a:alphaModFix/>
          </a:blip>
          <a:srcRect/>
          <a:stretch/>
        </p:blipFill>
        <p:spPr>
          <a:xfrm>
            <a:off x="2389415" y="2540000"/>
            <a:ext cx="5486399" cy="4114800"/>
          </a:xfrm>
          <a:prstGeom prst="rect">
            <a:avLst/>
          </a:prstGeom>
          <a:noFill/>
          <a:ln>
            <a:noFill/>
          </a:ln>
        </p:spPr>
      </p:pic>
      <p:pic>
        <p:nvPicPr>
          <p:cNvPr id="158" name="Shape 158"/>
          <p:cNvPicPr preferRelativeResize="0"/>
          <p:nvPr/>
        </p:nvPicPr>
        <p:blipFill rotWithShape="1">
          <a:blip r:embed="rId5">
            <a:alphaModFix/>
          </a:blip>
          <a:srcRect/>
          <a:stretch/>
        </p:blipFill>
        <p:spPr>
          <a:xfrm>
            <a:off x="11584" y="0"/>
            <a:ext cx="3238499" cy="43179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677333" y="609600"/>
            <a:ext cx="2408766" cy="5056413"/>
          </a:xfrm>
          <a:prstGeom prst="rect">
            <a:avLst/>
          </a:prstGeom>
          <a:noFill/>
          <a:ln>
            <a:noFill/>
          </a:ln>
        </p:spPr>
        <p:txBody>
          <a:bodyPr lIns="91425" tIns="45700" rIns="91425" bIns="45700" anchor="t" anchorCtr="0">
            <a:noAutofit/>
          </a:bodyPr>
          <a:lstStyle/>
          <a:p>
            <a:pPr marL="0" marR="0" lvl="0" indent="0" algn="l" rtl="0">
              <a:spcBef>
                <a:spcPts val="0"/>
              </a:spcBef>
              <a:buClr>
                <a:schemeClr val="accent1"/>
              </a:buClr>
              <a:buSzPct val="25000"/>
              <a:buFont typeface="Trebuchet MS"/>
              <a:buNone/>
            </a:pPr>
            <a:r>
              <a:rPr lang="en-US" sz="3600" b="1" i="0" u="none" strike="noStrike" cap="none">
                <a:solidFill>
                  <a:schemeClr val="accent1"/>
                </a:solidFill>
                <a:latin typeface="Trebuchet MS"/>
                <a:ea typeface="Trebuchet MS"/>
                <a:cs typeface="Trebuchet MS"/>
                <a:sym typeface="Trebuchet MS"/>
              </a:rPr>
              <a:t>Tadiwa</a:t>
            </a:r>
            <a:br>
              <a:rPr lang="en-US" sz="3600" b="1" i="0" u="none" strike="noStrike" cap="none">
                <a:solidFill>
                  <a:schemeClr val="accent1"/>
                </a:solidFill>
                <a:latin typeface="Trebuchet MS"/>
                <a:ea typeface="Trebuchet MS"/>
                <a:cs typeface="Trebuchet MS"/>
                <a:sym typeface="Trebuchet MS"/>
              </a:rPr>
            </a:br>
            <a:r>
              <a:rPr lang="en-US" sz="3600" b="1" i="0" u="none" strike="noStrike" cap="none">
                <a:solidFill>
                  <a:schemeClr val="accent1"/>
                </a:solidFill>
                <a:latin typeface="Trebuchet MS"/>
                <a:ea typeface="Trebuchet MS"/>
                <a:cs typeface="Trebuchet MS"/>
                <a:sym typeface="Trebuchet MS"/>
              </a:rPr>
              <a:t>&amp;</a:t>
            </a:r>
            <a:br>
              <a:rPr lang="en-US" sz="3600" b="1" i="0" u="none" strike="noStrike" cap="none">
                <a:solidFill>
                  <a:schemeClr val="accent1"/>
                </a:solidFill>
                <a:latin typeface="Trebuchet MS"/>
                <a:ea typeface="Trebuchet MS"/>
                <a:cs typeface="Trebuchet MS"/>
                <a:sym typeface="Trebuchet MS"/>
              </a:rPr>
            </a:br>
            <a:r>
              <a:rPr lang="en-US" sz="3600" b="1" i="0" u="none" strike="noStrike" cap="none">
                <a:solidFill>
                  <a:schemeClr val="accent1"/>
                </a:solidFill>
                <a:latin typeface="Trebuchet MS"/>
                <a:ea typeface="Trebuchet MS"/>
                <a:cs typeface="Trebuchet MS"/>
                <a:sym typeface="Trebuchet MS"/>
              </a:rPr>
              <a:t>Lawrence</a:t>
            </a:r>
          </a:p>
        </p:txBody>
      </p:sp>
      <p:pic>
        <p:nvPicPr>
          <p:cNvPr id="164" name="Shape 164"/>
          <p:cNvPicPr preferRelativeResize="0">
            <a:picLocks noGrp="1"/>
          </p:cNvPicPr>
          <p:nvPr>
            <p:ph type="body" idx="1"/>
          </p:nvPr>
        </p:nvPicPr>
        <p:blipFill rotWithShape="1">
          <a:blip r:embed="rId3">
            <a:alphaModFix/>
          </a:blip>
          <a:srcRect/>
          <a:stretch/>
        </p:blipFill>
        <p:spPr>
          <a:xfrm>
            <a:off x="3249385" y="0"/>
            <a:ext cx="5029199" cy="6705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530377" y="4555671"/>
            <a:ext cx="6278637" cy="2133373"/>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Trebuchet MS"/>
              <a:buNone/>
            </a:pPr>
            <a:r>
              <a:rPr lang="en-US" sz="3240" b="0" i="0" u="none" strike="noStrike" cap="none">
                <a:solidFill>
                  <a:schemeClr val="dk1"/>
                </a:solidFill>
                <a:latin typeface="Trebuchet MS"/>
                <a:ea typeface="Trebuchet MS"/>
                <a:cs typeface="Trebuchet MS"/>
                <a:sym typeface="Trebuchet MS"/>
              </a:rPr>
              <a:t>Tadiwa loved his gifts: a T-shirt, Youth Bible, UNO cars, soccer ball and pump, frisbee, and coloured pencils and paper</a:t>
            </a:r>
          </a:p>
        </p:txBody>
      </p:sp>
      <p:pic>
        <p:nvPicPr>
          <p:cNvPr id="170" name="Shape 170"/>
          <p:cNvPicPr preferRelativeResize="0">
            <a:picLocks noGrp="1"/>
          </p:cNvPicPr>
          <p:nvPr>
            <p:ph type="body" idx="1"/>
          </p:nvPr>
        </p:nvPicPr>
        <p:blipFill rotWithShape="1">
          <a:blip r:embed="rId3">
            <a:alphaModFix/>
          </a:blip>
          <a:srcRect/>
          <a:stretch/>
        </p:blipFill>
        <p:spPr>
          <a:xfrm>
            <a:off x="156793" y="135844"/>
            <a:ext cx="3268892" cy="4191225"/>
          </a:xfrm>
          <a:prstGeom prst="rect">
            <a:avLst/>
          </a:prstGeom>
          <a:noFill/>
          <a:ln>
            <a:noFill/>
          </a:ln>
        </p:spPr>
      </p:pic>
      <p:pic>
        <p:nvPicPr>
          <p:cNvPr id="171" name="Shape 171"/>
          <p:cNvPicPr preferRelativeResize="0"/>
          <p:nvPr/>
        </p:nvPicPr>
        <p:blipFill rotWithShape="1">
          <a:blip r:embed="rId4">
            <a:alphaModFix/>
          </a:blip>
          <a:srcRect/>
          <a:stretch/>
        </p:blipFill>
        <p:spPr>
          <a:xfrm>
            <a:off x="7004957" y="135844"/>
            <a:ext cx="4914899" cy="6553200"/>
          </a:xfrm>
          <a:prstGeom prst="rect">
            <a:avLst/>
          </a:prstGeom>
          <a:noFill/>
          <a:ln>
            <a:noFill/>
          </a:ln>
        </p:spPr>
      </p:pic>
      <p:sp>
        <p:nvSpPr>
          <p:cNvPr id="172" name="Shape 172"/>
          <p:cNvSpPr txBox="1"/>
          <p:nvPr/>
        </p:nvSpPr>
        <p:spPr>
          <a:xfrm>
            <a:off x="3886200" y="342898"/>
            <a:ext cx="2710542" cy="547842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800" b="0" i="0" u="none" strike="noStrike" cap="none">
                <a:solidFill>
                  <a:schemeClr val="dk1"/>
                </a:solidFill>
                <a:latin typeface="Trebuchet MS"/>
                <a:ea typeface="Trebuchet MS"/>
                <a:cs typeface="Trebuchet MS"/>
                <a:sym typeface="Trebuchet MS"/>
              </a:rPr>
              <a:t>Tadiwa is a shy, quiet boy who is now in Year 4. He can read &amp; write in English, but can speak very little English.</a:t>
            </a:r>
          </a:p>
          <a:p>
            <a:pPr marL="0" marR="0" lvl="0" indent="0" algn="l" rtl="0">
              <a:spcBef>
                <a:spcPts val="0"/>
              </a:spcBef>
              <a:buNone/>
            </a:pPr>
            <a:endParaRPr sz="1800">
              <a:solidFill>
                <a:schemeClr val="dk1"/>
              </a:solidFill>
              <a:latin typeface="Trebuchet MS"/>
              <a:ea typeface="Trebuchet MS"/>
              <a:cs typeface="Trebuchet MS"/>
              <a:sym typeface="Trebuchet MS"/>
            </a:endParaRPr>
          </a:p>
          <a:p>
            <a:pPr marL="0" marR="0" lvl="0" indent="0" algn="l" rtl="0">
              <a:spcBef>
                <a:spcPts val="0"/>
              </a:spcBef>
              <a:buNone/>
            </a:pPr>
            <a:endParaRPr sz="1800">
              <a:solidFill>
                <a:schemeClr val="dk1"/>
              </a:solidFill>
              <a:latin typeface="Trebuchet MS"/>
              <a:ea typeface="Trebuchet MS"/>
              <a:cs typeface="Trebuchet MS"/>
              <a:sym typeface="Trebuchet MS"/>
            </a:endParaRPr>
          </a:p>
          <a:p>
            <a:pPr marL="0" marR="0" lvl="0" indent="0" algn="l" rtl="0">
              <a:spcBef>
                <a:spcPts val="0"/>
              </a:spcBef>
              <a:buNone/>
            </a:pPr>
            <a:endParaRPr sz="1800">
              <a:solidFill>
                <a:schemeClr val="dk1"/>
              </a:solidFill>
              <a:latin typeface="Trebuchet MS"/>
              <a:ea typeface="Trebuchet MS"/>
              <a:cs typeface="Trebuchet MS"/>
              <a:sym typeface="Trebuchet MS"/>
            </a:endParaRPr>
          </a:p>
          <a:p>
            <a:pPr marL="0" marR="0" lvl="0" indent="0" algn="l" rtl="0">
              <a:spcBef>
                <a:spcPts val="0"/>
              </a:spcBef>
              <a:buNone/>
            </a:pPr>
            <a:endParaRPr sz="1800">
              <a:solidFill>
                <a:schemeClr val="dk1"/>
              </a:solidFill>
              <a:latin typeface="Trebuchet MS"/>
              <a:ea typeface="Trebuchet MS"/>
              <a:cs typeface="Trebuchet MS"/>
              <a:sym typeface="Trebuchet MS"/>
            </a:endParaRPr>
          </a:p>
          <a:p>
            <a:pPr marL="0" marR="0" lvl="0" indent="0" algn="l" rtl="0">
              <a:spcBef>
                <a:spcPts val="0"/>
              </a:spcBef>
              <a:buNone/>
            </a:pPr>
            <a:endParaRPr sz="1800">
              <a:solidFill>
                <a:schemeClr val="dk1"/>
              </a:solidFill>
              <a:latin typeface="Trebuchet MS"/>
              <a:ea typeface="Trebuchet MS"/>
              <a:cs typeface="Trebuchet MS"/>
              <a:sym typeface="Trebuchet MS"/>
            </a:endParaRPr>
          </a:p>
          <a:p>
            <a:pPr marL="0" marR="0" lvl="0" indent="0" algn="l" rtl="0">
              <a:spcBef>
                <a:spcPts val="0"/>
              </a:spcBef>
              <a:buNone/>
            </a:pPr>
            <a:endParaRPr sz="1800">
              <a:solidFill>
                <a:schemeClr val="dk1"/>
              </a:solidFill>
              <a:latin typeface="Trebuchet MS"/>
              <a:ea typeface="Trebuchet MS"/>
              <a:cs typeface="Trebuchet MS"/>
              <a:sym typeface="Trebuchet MS"/>
            </a:endParaRPr>
          </a:p>
          <a:p>
            <a:pPr marL="0" marR="0" lvl="0" indent="0" algn="l" rtl="0">
              <a:spcBef>
                <a:spcPts val="0"/>
              </a:spcBef>
              <a:buNone/>
            </a:pPr>
            <a:endParaRPr sz="1800">
              <a:solidFill>
                <a:schemeClr val="dk1"/>
              </a:solidFill>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xfrm>
            <a:off x="677333" y="609600"/>
            <a:ext cx="8596668" cy="1320800"/>
          </a:xfrm>
          <a:prstGeom prst="rect">
            <a:avLst/>
          </a:prstGeom>
          <a:noFill/>
          <a:ln>
            <a:noFill/>
          </a:ln>
        </p:spPr>
        <p:txBody>
          <a:bodyPr lIns="91425" tIns="45700" rIns="91425" bIns="45700" anchor="t" anchorCtr="0">
            <a:noAutofit/>
          </a:bodyPr>
          <a:lstStyle/>
          <a:p>
            <a:pPr marL="0" marR="0" lvl="0" indent="0" algn="l" rtl="0">
              <a:spcBef>
                <a:spcPts val="0"/>
              </a:spcBef>
              <a:buClr>
                <a:schemeClr val="accent1"/>
              </a:buClr>
              <a:buSzPct val="25000"/>
              <a:buFont typeface="Trebuchet MS"/>
              <a:buNone/>
            </a:pPr>
            <a:endParaRPr sz="3600" b="0" i="0" u="none" strike="noStrike" cap="none">
              <a:solidFill>
                <a:schemeClr val="accent1"/>
              </a:solidFill>
              <a:latin typeface="Trebuchet MS"/>
              <a:ea typeface="Trebuchet MS"/>
              <a:cs typeface="Trebuchet MS"/>
              <a:sym typeface="Trebuchet MS"/>
            </a:endParaRPr>
          </a:p>
        </p:txBody>
      </p:sp>
      <p:pic>
        <p:nvPicPr>
          <p:cNvPr id="178" name="Shape 178"/>
          <p:cNvPicPr preferRelativeResize="0">
            <a:picLocks noGrp="1"/>
          </p:cNvPicPr>
          <p:nvPr>
            <p:ph type="body" idx="1"/>
          </p:nvPr>
        </p:nvPicPr>
        <p:blipFill rotWithShape="1">
          <a:blip r:embed="rId3">
            <a:alphaModFix/>
          </a:blip>
          <a:srcRect/>
          <a:stretch/>
        </p:blipFill>
        <p:spPr>
          <a:xfrm>
            <a:off x="7135586" y="286013"/>
            <a:ext cx="4586087" cy="6114784"/>
          </a:xfrm>
          <a:prstGeom prst="rect">
            <a:avLst/>
          </a:prstGeom>
          <a:noFill/>
          <a:ln>
            <a:noFill/>
          </a:ln>
        </p:spPr>
      </p:pic>
      <p:pic>
        <p:nvPicPr>
          <p:cNvPr id="179" name="Shape 179"/>
          <p:cNvPicPr preferRelativeResize="0"/>
          <p:nvPr/>
        </p:nvPicPr>
        <p:blipFill rotWithShape="1">
          <a:blip r:embed="rId4">
            <a:alphaModFix/>
          </a:blip>
          <a:srcRect/>
          <a:stretch/>
        </p:blipFill>
        <p:spPr>
          <a:xfrm>
            <a:off x="232533" y="609600"/>
            <a:ext cx="6732640" cy="504947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677333" y="609600"/>
            <a:ext cx="8596668" cy="1320800"/>
          </a:xfrm>
          <a:prstGeom prst="rect">
            <a:avLst/>
          </a:prstGeom>
          <a:noFill/>
          <a:ln>
            <a:noFill/>
          </a:ln>
        </p:spPr>
        <p:txBody>
          <a:bodyPr lIns="91425" tIns="45700" rIns="91425" bIns="45700" anchor="t" anchorCtr="0">
            <a:noAutofit/>
          </a:bodyPr>
          <a:lstStyle/>
          <a:p>
            <a:pPr marL="0" marR="0" lvl="0" indent="0" algn="l" rtl="0">
              <a:spcBef>
                <a:spcPts val="0"/>
              </a:spcBef>
              <a:buClr>
                <a:srgbClr val="0070C0"/>
              </a:buClr>
              <a:buSzPct val="25000"/>
              <a:buFont typeface="Trebuchet MS"/>
              <a:buNone/>
            </a:pPr>
            <a:r>
              <a:rPr lang="en-US" sz="3240" b="0" i="0" u="none" strike="noStrike" cap="none">
                <a:solidFill>
                  <a:srgbClr val="0070C0"/>
                </a:solidFill>
                <a:latin typeface="Trebuchet MS"/>
                <a:ea typeface="Trebuchet MS"/>
                <a:cs typeface="Trebuchet MS"/>
                <a:sym typeface="Trebuchet MS"/>
              </a:rPr>
              <a:t>Lawrance is a very outgoing, confident young man and is a leader in his age group. He is now 17 and studying Year 11. He loves basketball and represents his school and town. He can talk and joke very well in English.</a:t>
            </a:r>
            <a:br>
              <a:rPr lang="en-US" sz="3240" b="0" i="0" u="none" strike="noStrike" cap="none">
                <a:solidFill>
                  <a:srgbClr val="0070C0"/>
                </a:solidFill>
                <a:latin typeface="Trebuchet MS"/>
                <a:ea typeface="Trebuchet MS"/>
                <a:cs typeface="Trebuchet MS"/>
                <a:sym typeface="Trebuchet MS"/>
              </a:rPr>
            </a:br>
            <a:r>
              <a:rPr lang="en-US" sz="3240" b="0" i="0" u="none" strike="noStrike" cap="none">
                <a:solidFill>
                  <a:schemeClr val="accent1"/>
                </a:solidFill>
                <a:latin typeface="Trebuchet MS"/>
                <a:ea typeface="Trebuchet MS"/>
                <a:cs typeface="Trebuchet MS"/>
                <a:sym typeface="Trebuchet MS"/>
              </a:rPr>
              <a:t/>
            </a:r>
            <a:br>
              <a:rPr lang="en-US" sz="3240" b="0" i="0" u="none" strike="noStrike" cap="none">
                <a:solidFill>
                  <a:schemeClr val="accent1"/>
                </a:solidFill>
                <a:latin typeface="Trebuchet MS"/>
                <a:ea typeface="Trebuchet MS"/>
                <a:cs typeface="Trebuchet MS"/>
                <a:sym typeface="Trebuchet MS"/>
              </a:rPr>
            </a:br>
            <a:endParaRPr lang="en-US" sz="3240" b="0" i="0" u="none" strike="noStrike" cap="none">
              <a:solidFill>
                <a:schemeClr val="accent1"/>
              </a:solidFill>
              <a:latin typeface="Trebuchet MS"/>
              <a:ea typeface="Trebuchet MS"/>
              <a:cs typeface="Trebuchet MS"/>
              <a:sym typeface="Trebuchet MS"/>
            </a:endParaRPr>
          </a:p>
        </p:txBody>
      </p:sp>
      <p:pic>
        <p:nvPicPr>
          <p:cNvPr id="185" name="Shape 185"/>
          <p:cNvPicPr preferRelativeResize="0">
            <a:picLocks noGrp="1"/>
          </p:cNvPicPr>
          <p:nvPr>
            <p:ph type="body" idx="1"/>
          </p:nvPr>
        </p:nvPicPr>
        <p:blipFill rotWithShape="1">
          <a:blip r:embed="rId3">
            <a:alphaModFix/>
          </a:blip>
          <a:srcRect/>
          <a:stretch/>
        </p:blipFill>
        <p:spPr>
          <a:xfrm>
            <a:off x="8458200" y="2569483"/>
            <a:ext cx="3004457" cy="4005942"/>
          </a:xfrm>
          <a:prstGeom prst="rect">
            <a:avLst/>
          </a:prstGeom>
          <a:noFill/>
          <a:ln>
            <a:noFill/>
          </a:ln>
        </p:spPr>
      </p:pic>
      <p:pic>
        <p:nvPicPr>
          <p:cNvPr id="186" name="Shape 186"/>
          <p:cNvPicPr preferRelativeResize="0"/>
          <p:nvPr/>
        </p:nvPicPr>
        <p:blipFill rotWithShape="1">
          <a:blip r:embed="rId4">
            <a:alphaModFix/>
          </a:blip>
          <a:srcRect/>
          <a:stretch/>
        </p:blipFill>
        <p:spPr>
          <a:xfrm>
            <a:off x="4975667" y="3169408"/>
            <a:ext cx="2554514" cy="340601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677333" y="609600"/>
            <a:ext cx="8596668" cy="1320800"/>
          </a:xfrm>
          <a:prstGeom prst="rect">
            <a:avLst/>
          </a:prstGeom>
          <a:noFill/>
          <a:ln>
            <a:noFill/>
          </a:ln>
        </p:spPr>
        <p:txBody>
          <a:bodyPr lIns="91425" tIns="45700" rIns="91425" bIns="45700" anchor="t" anchorCtr="0">
            <a:noAutofit/>
          </a:bodyPr>
          <a:lstStyle/>
          <a:p>
            <a:pPr marL="0" marR="0" lvl="0" indent="0" algn="l" rtl="0">
              <a:spcBef>
                <a:spcPts val="0"/>
              </a:spcBef>
              <a:buClr>
                <a:schemeClr val="accent1"/>
              </a:buClr>
              <a:buSzPct val="25000"/>
              <a:buFont typeface="Trebuchet MS"/>
              <a:buNone/>
            </a:pPr>
            <a:endParaRPr sz="3600" b="0" i="0" u="none" strike="noStrike" cap="none">
              <a:solidFill>
                <a:schemeClr val="accent1"/>
              </a:solidFill>
              <a:latin typeface="Trebuchet MS"/>
              <a:ea typeface="Trebuchet MS"/>
              <a:cs typeface="Trebuchet MS"/>
              <a:sym typeface="Trebuchet MS"/>
            </a:endParaRPr>
          </a:p>
        </p:txBody>
      </p:sp>
      <p:pic>
        <p:nvPicPr>
          <p:cNvPr id="192" name="Shape 192"/>
          <p:cNvPicPr preferRelativeResize="0">
            <a:picLocks noGrp="1"/>
          </p:cNvPicPr>
          <p:nvPr>
            <p:ph type="body" idx="1"/>
          </p:nvPr>
        </p:nvPicPr>
        <p:blipFill rotWithShape="1">
          <a:blip r:embed="rId3">
            <a:alphaModFix/>
          </a:blip>
          <a:srcRect/>
          <a:stretch/>
        </p:blipFill>
        <p:spPr>
          <a:xfrm>
            <a:off x="3494314" y="177156"/>
            <a:ext cx="4802440" cy="64032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677333" y="609600"/>
            <a:ext cx="8596668" cy="1320800"/>
          </a:xfrm>
          <a:prstGeom prst="rect">
            <a:avLst/>
          </a:prstGeom>
          <a:noFill/>
          <a:ln>
            <a:noFill/>
          </a:ln>
        </p:spPr>
        <p:txBody>
          <a:bodyPr lIns="91425" tIns="45700" rIns="91425" bIns="45700" anchor="t" anchorCtr="0">
            <a:noAutofit/>
          </a:bodyPr>
          <a:lstStyle/>
          <a:p>
            <a:pPr marL="0" marR="0" lvl="0" indent="0" algn="l" rtl="0">
              <a:spcBef>
                <a:spcPts val="0"/>
              </a:spcBef>
              <a:buClr>
                <a:schemeClr val="accent1"/>
              </a:buClr>
              <a:buSzPct val="25000"/>
              <a:buFont typeface="Trebuchet MS"/>
              <a:buNone/>
            </a:pPr>
            <a:endParaRPr sz="3600" b="0" i="0" u="none" strike="noStrike" cap="none">
              <a:solidFill>
                <a:schemeClr val="accent1"/>
              </a:solidFill>
              <a:latin typeface="Trebuchet MS"/>
              <a:ea typeface="Trebuchet MS"/>
              <a:cs typeface="Trebuchet MS"/>
              <a:sym typeface="Trebuchet MS"/>
            </a:endParaRPr>
          </a:p>
        </p:txBody>
      </p:sp>
      <p:pic>
        <p:nvPicPr>
          <p:cNvPr id="198" name="Shape 198"/>
          <p:cNvPicPr preferRelativeResize="0">
            <a:picLocks noGrp="1"/>
          </p:cNvPicPr>
          <p:nvPr>
            <p:ph type="body" idx="1"/>
          </p:nvPr>
        </p:nvPicPr>
        <p:blipFill rotWithShape="1">
          <a:blip r:embed="rId3">
            <a:alphaModFix/>
          </a:blip>
          <a:srcRect/>
          <a:stretch/>
        </p:blipFill>
        <p:spPr>
          <a:xfrm>
            <a:off x="3288392" y="20939"/>
            <a:ext cx="5175248" cy="3881436"/>
          </a:xfrm>
          <a:prstGeom prst="rect">
            <a:avLst/>
          </a:prstGeom>
          <a:noFill/>
          <a:ln>
            <a:noFill/>
          </a:ln>
        </p:spPr>
      </p:pic>
      <p:pic>
        <p:nvPicPr>
          <p:cNvPr id="199" name="Shape 199"/>
          <p:cNvPicPr preferRelativeResize="0"/>
          <p:nvPr/>
        </p:nvPicPr>
        <p:blipFill rotWithShape="1">
          <a:blip r:embed="rId4">
            <a:alphaModFix/>
          </a:blip>
          <a:srcRect/>
          <a:stretch/>
        </p:blipFill>
        <p:spPr>
          <a:xfrm>
            <a:off x="8542564" y="0"/>
            <a:ext cx="3649436" cy="4865914"/>
          </a:xfrm>
          <a:prstGeom prst="rect">
            <a:avLst/>
          </a:prstGeom>
          <a:noFill/>
          <a:ln>
            <a:noFill/>
          </a:ln>
        </p:spPr>
      </p:pic>
      <p:pic>
        <p:nvPicPr>
          <p:cNvPr id="200" name="Shape 200"/>
          <p:cNvPicPr preferRelativeResize="0"/>
          <p:nvPr/>
        </p:nvPicPr>
        <p:blipFill rotWithShape="1">
          <a:blip r:embed="rId5">
            <a:alphaModFix/>
          </a:blip>
          <a:srcRect/>
          <a:stretch/>
        </p:blipFill>
        <p:spPr>
          <a:xfrm>
            <a:off x="0" y="20939"/>
            <a:ext cx="3209470" cy="4279294"/>
          </a:xfrm>
          <a:prstGeom prst="rect">
            <a:avLst/>
          </a:prstGeom>
          <a:noFill/>
          <a:ln>
            <a:noFill/>
          </a:ln>
        </p:spPr>
      </p:pic>
      <p:pic>
        <p:nvPicPr>
          <p:cNvPr id="201" name="Shape 201"/>
          <p:cNvPicPr preferRelativeResize="0"/>
          <p:nvPr/>
        </p:nvPicPr>
        <p:blipFill rotWithShape="1">
          <a:blip r:embed="rId6">
            <a:alphaModFix/>
          </a:blip>
          <a:srcRect/>
          <a:stretch/>
        </p:blipFill>
        <p:spPr>
          <a:xfrm>
            <a:off x="2993608" y="3253657"/>
            <a:ext cx="2750456" cy="3667276"/>
          </a:xfrm>
          <a:prstGeom prst="rect">
            <a:avLst/>
          </a:prstGeom>
          <a:noFill/>
          <a:ln>
            <a:noFill/>
          </a:ln>
        </p:spPr>
      </p:pic>
      <p:pic>
        <p:nvPicPr>
          <p:cNvPr id="202" name="Shape 202"/>
          <p:cNvPicPr preferRelativeResize="0"/>
          <p:nvPr/>
        </p:nvPicPr>
        <p:blipFill rotWithShape="1">
          <a:blip r:embed="rId7">
            <a:alphaModFix/>
          </a:blip>
          <a:srcRect/>
          <a:stretch/>
        </p:blipFill>
        <p:spPr>
          <a:xfrm>
            <a:off x="5744066" y="3253657"/>
            <a:ext cx="2703257" cy="3604343"/>
          </a:xfrm>
          <a:prstGeom prst="rect">
            <a:avLst/>
          </a:prstGeom>
          <a:noFill/>
          <a:ln>
            <a:noFill/>
          </a:ln>
        </p:spPr>
      </p:pic>
      <p:sp>
        <p:nvSpPr>
          <p:cNvPr id="203" name="Shape 203"/>
          <p:cNvSpPr txBox="1"/>
          <p:nvPr/>
        </p:nvSpPr>
        <p:spPr>
          <a:xfrm>
            <a:off x="773416" y="5181600"/>
            <a:ext cx="2237015" cy="132343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4000" b="1">
                <a:solidFill>
                  <a:schemeClr val="dk1"/>
                </a:solidFill>
                <a:latin typeface="Trebuchet MS"/>
                <a:ea typeface="Trebuchet MS"/>
                <a:cs typeface="Trebuchet MS"/>
                <a:sym typeface="Trebuchet MS"/>
              </a:rPr>
              <a:t>GIFTS, HUGS</a:t>
            </a:r>
          </a:p>
        </p:txBody>
      </p:sp>
      <p:sp>
        <p:nvSpPr>
          <p:cNvPr id="204" name="Shape 204"/>
          <p:cNvSpPr txBox="1"/>
          <p:nvPr/>
        </p:nvSpPr>
        <p:spPr>
          <a:xfrm>
            <a:off x="9095014" y="5181598"/>
            <a:ext cx="2841171" cy="1477328"/>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600" b="1">
                <a:solidFill>
                  <a:schemeClr val="dk1"/>
                </a:solidFill>
                <a:latin typeface="Trebuchet MS"/>
                <a:ea typeface="Trebuchet MS"/>
                <a:cs typeface="Trebuchet MS"/>
                <a:sym typeface="Trebuchet MS"/>
              </a:rPr>
              <a:t>and lots of fun games</a:t>
            </a:r>
          </a:p>
          <a:p>
            <a:pPr marL="0" marR="0" lvl="0" indent="0" algn="l" rtl="0">
              <a:spcBef>
                <a:spcPts val="0"/>
              </a:spcBef>
              <a:buNone/>
            </a:pPr>
            <a:endParaRPr sz="1800">
              <a:solidFill>
                <a:schemeClr val="dk1"/>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name="Facet">
  <a:themeElements>
    <a:clrScheme name="Facet">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127</Words>
  <Application>Microsoft Macintosh PowerPoint</Application>
  <PresentationFormat>Widescreen</PresentationFormat>
  <Paragraphs>14</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Noto Sans Symbols</vt:lpstr>
      <vt:lpstr>Trebuchet MS</vt:lpstr>
      <vt:lpstr>Facet</vt:lpstr>
      <vt:lpstr>   Gifts for Tadiwa, Lawrance and others</vt:lpstr>
      <vt:lpstr>The Rogers took 4 suitcases  just of gifts. The other team members also took a lot of gift items.  This was for all 3 orphanages,  all orphans and not just for Tadiwa and Lawrance.</vt:lpstr>
      <vt:lpstr>My children taught looming. It was always very popular. </vt:lpstr>
      <vt:lpstr>Tadiwa &amp; Lawrence</vt:lpstr>
      <vt:lpstr>Tadiwa loved his gifts: a T-shirt, Youth Bible, UNO cars, soccer ball and pump, frisbee, and coloured pencils and paper</vt:lpstr>
      <vt:lpstr>PowerPoint Presentation</vt:lpstr>
      <vt:lpstr>Lawrance is a very outgoing, confident young man and is a leader in his age group. He is now 17 and studying Year 11. He loves basketball and represents his school and town. He can talk and joke very well in English.  </vt:lpstr>
      <vt:lpstr>PowerPoint Presentation</vt:lpstr>
      <vt:lpstr>PowerPoint Presentation</vt:lpstr>
    </vt:vector>
  </TitlesOfParts>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Gifts for Tadiwa, Lawrance and others</dc:title>
  <cp:lastModifiedBy>Microsoft Office User</cp:lastModifiedBy>
  <cp:revision>1</cp:revision>
  <dcterms:modified xsi:type="dcterms:W3CDTF">2016-10-21T07:09:15Z</dcterms:modified>
</cp:coreProperties>
</file>